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4" r:id="rId1"/>
  </p:sldMasterIdLst>
  <p:notesMasterIdLst>
    <p:notesMasterId r:id="rId23"/>
  </p:notesMasterIdLst>
  <p:sldIdLst>
    <p:sldId id="256" r:id="rId2"/>
    <p:sldId id="294" r:id="rId3"/>
    <p:sldId id="323" r:id="rId4"/>
    <p:sldId id="298" r:id="rId5"/>
    <p:sldId id="325" r:id="rId6"/>
    <p:sldId id="327" r:id="rId7"/>
    <p:sldId id="328" r:id="rId8"/>
    <p:sldId id="321" r:id="rId9"/>
    <p:sldId id="329" r:id="rId10"/>
    <p:sldId id="553" r:id="rId11"/>
    <p:sldId id="557" r:id="rId12"/>
    <p:sldId id="558" r:id="rId13"/>
    <p:sldId id="559" r:id="rId14"/>
    <p:sldId id="565" r:id="rId15"/>
    <p:sldId id="563" r:id="rId16"/>
    <p:sldId id="571" r:id="rId17"/>
    <p:sldId id="572" r:id="rId18"/>
    <p:sldId id="566" r:id="rId19"/>
    <p:sldId id="567" r:id="rId20"/>
    <p:sldId id="568" r:id="rId21"/>
    <p:sldId id="569" r:id="rId22"/>
  </p:sldIdLst>
  <p:sldSz cx="9144000" cy="5143500" type="screen16x9"/>
  <p:notesSz cx="6858000" cy="9144000"/>
  <p:embeddedFontLst>
    <p:embeddedFont>
      <p:font typeface="Coiny" panose="020B0604020202020204" charset="0"/>
      <p:regular r:id="rId24"/>
    </p:embeddedFont>
    <p:embeddedFont>
      <p:font typeface="LNTH-Purrfect" panose="020B0604020202020204" charset="0"/>
      <p:regular r:id="rId25"/>
    </p:embeddedFont>
    <p:embeddedFont>
      <p:font typeface="Pattaya" panose="020B0604020202020204" charset="-34"/>
      <p:regular r:id="rId26"/>
    </p:embeddedFont>
    <p:embeddedFont>
      <p:font typeface="SVN-Shintia Script" panose="02000804000000020003" pitchFamily="2" charset="0"/>
      <p:regular r:id="rId27"/>
    </p:embeddedFont>
    <p:embeddedFont>
      <p:font typeface="SVN-Ziclets" panose="020B0604020202020204" charset="0"/>
      <p:regular r:id="rId28"/>
    </p:embeddedFont>
  </p:embeddedFontLst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66"/>
    <a:srgbClr val="800080"/>
    <a:srgbClr val="9900CC"/>
    <a:srgbClr val="9900FF"/>
    <a:srgbClr val="F1C6D3"/>
    <a:srgbClr val="FCE2DB"/>
    <a:srgbClr val="BE8ABF"/>
    <a:srgbClr val="EA9ABB"/>
    <a:srgbClr val="FFA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86456" autoAdjust="0"/>
  </p:normalViewPr>
  <p:slideViewPr>
    <p:cSldViewPr snapToGrid="0">
      <p:cViewPr varScale="1">
        <p:scale>
          <a:sx n="94" d="100"/>
          <a:sy n="94" d="100"/>
        </p:scale>
        <p:origin x="821" y="7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89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3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36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617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477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212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848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283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33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63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53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2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ừ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70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76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47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10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58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29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4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856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522580"/>
      </p:ext>
    </p:extLst>
  </p:cSld>
  <p:clrMapOvr>
    <a:masterClrMapping/>
  </p:clrMapOvr>
  <p:transition spd="slow" advClick="0" advTm="2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8657"/>
      </p:ext>
    </p:extLst>
  </p:cSld>
  <p:clrMapOvr>
    <a:masterClrMapping/>
  </p:clrMapOvr>
  <p:transition spd="slow" advClick="0" advTm="2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335995"/>
      </p:ext>
    </p:extLst>
  </p:cSld>
  <p:clrMapOvr>
    <a:masterClrMapping/>
  </p:clrMapOvr>
  <p:transition spd="slow" advClick="0" advTm="2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114707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541764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395240"/>
      </p:ext>
    </p:extLst>
  </p:cSld>
  <p:clrMapOvr>
    <a:masterClrMapping/>
  </p:clrMapOvr>
  <p:transition spd="slow" advClick="0" advTm="2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547699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960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344747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158490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594723"/>
      </p:ext>
    </p:extLst>
  </p:cSld>
  <p:clrMapOvr>
    <a:masterClrMapping/>
  </p:clrMapOvr>
  <p:transition spd="slow" advClick="0" advTm="2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089265"/>
      </p:ext>
    </p:extLst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992146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70281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447261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065922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78753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55942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713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428517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660936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472789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755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23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91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93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75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65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77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706" r:id="rId14"/>
    <p:sldLayoutId id="2147483705" r:id="rId15"/>
    <p:sldLayoutId id="2147483704" r:id="rId16"/>
    <p:sldLayoutId id="2147483703" r:id="rId17"/>
    <p:sldLayoutId id="2147483702" r:id="rId18"/>
    <p:sldLayoutId id="2147483701" r:id="rId19"/>
    <p:sldLayoutId id="2147483700" r:id="rId20"/>
    <p:sldLayoutId id="2147483699" r:id="rId21"/>
    <p:sldLayoutId id="2147483698" r:id="rId22"/>
    <p:sldLayoutId id="2147483697" r:id="rId23"/>
    <p:sldLayoutId id="2147483696" r:id="rId24"/>
    <p:sldLayoutId id="2147483695" r:id="rId25"/>
    <p:sldLayoutId id="2147483694" r:id="rId26"/>
    <p:sldLayoutId id="2147483693" r:id="rId27"/>
    <p:sldLayoutId id="2147483692" r:id="rId28"/>
    <p:sldLayoutId id="2147483691" r:id="rId29"/>
    <p:sldLayoutId id="2147483690" r:id="rId30"/>
    <p:sldLayoutId id="2147483689" r:id="rId31"/>
    <p:sldLayoutId id="2147483688" r:id="rId32"/>
    <p:sldLayoutId id="2147483650" r:id="rId33"/>
    <p:sldLayoutId id="2147483652" r:id="rId34"/>
    <p:sldLayoutId id="2147483653" r:id="rId35"/>
    <p:sldLayoutId id="2147483654" r:id="rId36"/>
    <p:sldLayoutId id="2147483655" r:id="rId37"/>
    <p:sldLayoutId id="2147483656" r:id="rId38"/>
    <p:sldLayoutId id="2147483657" r:id="rId39"/>
    <p:sldLayoutId id="2147483658" r:id="rId40"/>
    <p:sldLayoutId id="2147483659" r:id="rId41"/>
    <p:sldLayoutId id="2147483660" r:id="rId42"/>
  </p:sldLayoutIdLst>
  <p:transition spd="slow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gif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gif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gif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6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0" y="2092961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7" y="133352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301" y="2801620"/>
            <a:ext cx="5907405" cy="2326640"/>
          </a:xfrm>
          <a:prstGeom prst="rect">
            <a:avLst/>
          </a:prstGeom>
        </p:spPr>
      </p:pic>
      <p:sp>
        <p:nvSpPr>
          <p:cNvPr id="62" name="云形 61"/>
          <p:cNvSpPr/>
          <p:nvPr/>
        </p:nvSpPr>
        <p:spPr>
          <a:xfrm>
            <a:off x="1654175" y="600075"/>
            <a:ext cx="5835650" cy="2987040"/>
          </a:xfrm>
          <a:custGeom>
            <a:avLst/>
            <a:gdLst>
              <a:gd name="connsiteX0" fmla="*/ 526829 w 5835650"/>
              <a:gd name="connsiteY0" fmla="*/ 993605 h 2987040"/>
              <a:gd name="connsiteX1" fmla="*/ 759580 w 5835650"/>
              <a:gd name="connsiteY1" fmla="*/ 477580 h 2987040"/>
              <a:gd name="connsiteX2" fmla="*/ 1891858 w 5835650"/>
              <a:gd name="connsiteY2" fmla="*/ 359689 h 2987040"/>
              <a:gd name="connsiteX3" fmla="*/ 3033457 w 5835650"/>
              <a:gd name="connsiteY3" fmla="*/ 237303 h 2987040"/>
              <a:gd name="connsiteX4" fmla="*/ 3478290 w 5835650"/>
              <a:gd name="connsiteY4" fmla="*/ 13828 h 2987040"/>
              <a:gd name="connsiteX5" fmla="*/ 4029975 w 5835650"/>
              <a:gd name="connsiteY5" fmla="*/ 171547 h 2987040"/>
              <a:gd name="connsiteX6" fmla="*/ 4790501 w 5835650"/>
              <a:gd name="connsiteY6" fmla="*/ 47709 h 2987040"/>
              <a:gd name="connsiteX7" fmla="*/ 5176167 w 5835650"/>
              <a:gd name="connsiteY7" fmla="*/ 385549 h 2987040"/>
              <a:gd name="connsiteX8" fmla="*/ 5671117 w 5835650"/>
              <a:gd name="connsiteY8" fmla="*/ 713432 h 2987040"/>
              <a:gd name="connsiteX9" fmla="*/ 5648963 w 5835650"/>
              <a:gd name="connsiteY9" fmla="*/ 1068973 h 2987040"/>
              <a:gd name="connsiteX10" fmla="*/ 5810794 w 5835650"/>
              <a:gd name="connsiteY10" fmla="*/ 1612586 h 2987040"/>
              <a:gd name="connsiteX11" fmla="*/ 5052700 w 5835650"/>
              <a:gd name="connsiteY11" fmla="*/ 2088438 h 2987040"/>
              <a:gd name="connsiteX12" fmla="*/ 4781315 w 5835650"/>
              <a:gd name="connsiteY12" fmla="*/ 2496183 h 2987040"/>
              <a:gd name="connsiteX13" fmla="*/ 3857337 w 5835650"/>
              <a:gd name="connsiteY13" fmla="*/ 2545552 h 2987040"/>
              <a:gd name="connsiteX14" fmla="*/ 3197044 w 5835650"/>
              <a:gd name="connsiteY14" fmla="*/ 2980540 h 2987040"/>
              <a:gd name="connsiteX15" fmla="*/ 2226192 w 5835650"/>
              <a:gd name="connsiteY15" fmla="*/ 2715025 h 2987040"/>
              <a:gd name="connsiteX16" fmla="*/ 784030 w 5835650"/>
              <a:gd name="connsiteY16" fmla="*/ 2452691 h 2987040"/>
              <a:gd name="connsiteX17" fmla="*/ 149943 w 5835650"/>
              <a:gd name="connsiteY17" fmla="*/ 2160763 h 2987040"/>
              <a:gd name="connsiteX18" fmla="*/ 285433 w 5835650"/>
              <a:gd name="connsiteY18" fmla="*/ 1766709 h 2987040"/>
              <a:gd name="connsiteX19" fmla="*/ -676 w 5835650"/>
              <a:gd name="connsiteY19" fmla="*/ 1362422 h 2987040"/>
              <a:gd name="connsiteX20" fmla="*/ 521831 w 5835650"/>
              <a:gd name="connsiteY20" fmla="*/ 1003078 h 2987040"/>
              <a:gd name="connsiteX21" fmla="*/ 526829 w 5835650"/>
              <a:gd name="connsiteY21" fmla="*/ 993605 h 2987040"/>
              <a:gd name="connsiteX0" fmla="*/ 633951 w 5835650"/>
              <a:gd name="connsiteY0" fmla="*/ 1809994 h 2987040"/>
              <a:gd name="connsiteX1" fmla="*/ 291782 w 5835650"/>
              <a:gd name="connsiteY1" fmla="*/ 1754886 h 2987040"/>
              <a:gd name="connsiteX2" fmla="*/ 935865 w 5835650"/>
              <a:gd name="connsiteY2" fmla="*/ 2413071 h 2987040"/>
              <a:gd name="connsiteX3" fmla="*/ 786191 w 5835650"/>
              <a:gd name="connsiteY3" fmla="*/ 2439416 h 2987040"/>
              <a:gd name="connsiteX4" fmla="*/ 2225922 w 5835650"/>
              <a:gd name="connsiteY4" fmla="*/ 2702856 h 2987040"/>
              <a:gd name="connsiteX5" fmla="*/ 2135685 w 5835650"/>
              <a:gd name="connsiteY5" fmla="*/ 2582545 h 2987040"/>
              <a:gd name="connsiteX6" fmla="*/ 3894080 w 5835650"/>
              <a:gd name="connsiteY6" fmla="*/ 2402838 h 2987040"/>
              <a:gd name="connsiteX7" fmla="*/ 3858013 w 5835650"/>
              <a:gd name="connsiteY7" fmla="*/ 2534835 h 2987040"/>
              <a:gd name="connsiteX8" fmla="*/ 4610298 w 5835650"/>
              <a:gd name="connsiteY8" fmla="*/ 1587141 h 2987040"/>
              <a:gd name="connsiteX9" fmla="*/ 5049458 w 5835650"/>
              <a:gd name="connsiteY9" fmla="*/ 2080556 h 2987040"/>
              <a:gd name="connsiteX10" fmla="*/ 5646261 w 5835650"/>
              <a:gd name="connsiteY10" fmla="*/ 1061643 h 2987040"/>
              <a:gd name="connsiteX11" fmla="*/ 5450659 w 5835650"/>
              <a:gd name="connsiteY11" fmla="*/ 1246674 h 2987040"/>
              <a:gd name="connsiteX12" fmla="*/ 5176978 w 5835650"/>
              <a:gd name="connsiteY12" fmla="*/ 375177 h 2987040"/>
              <a:gd name="connsiteX13" fmla="*/ 5187244 w 5835650"/>
              <a:gd name="connsiteY13" fmla="*/ 462576 h 2987040"/>
              <a:gd name="connsiteX14" fmla="*/ 3927986 w 5835650"/>
              <a:gd name="connsiteY14" fmla="*/ 273258 h 2987040"/>
              <a:gd name="connsiteX15" fmla="*/ 4028219 w 5835650"/>
              <a:gd name="connsiteY15" fmla="*/ 161798 h 2987040"/>
              <a:gd name="connsiteX16" fmla="*/ 2990905 w 5835650"/>
              <a:gd name="connsiteY16" fmla="*/ 326361 h 2987040"/>
              <a:gd name="connsiteX17" fmla="*/ 3039401 w 5835650"/>
              <a:gd name="connsiteY17" fmla="*/ 230251 h 2987040"/>
              <a:gd name="connsiteX18" fmla="*/ 1891182 w 5835650"/>
              <a:gd name="connsiteY18" fmla="*/ 358997 h 2987040"/>
              <a:gd name="connsiteX19" fmla="*/ 2066792 w 5835650"/>
              <a:gd name="connsiteY19" fmla="*/ 452204 h 2987040"/>
              <a:gd name="connsiteX20" fmla="*/ 557493 w 5835650"/>
              <a:gd name="connsiteY20" fmla="*/ 1091721 h 2987040"/>
              <a:gd name="connsiteX21" fmla="*/ 526829 w 5835650"/>
              <a:gd name="connsiteY21" fmla="*/ 993605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35650" h="2987040" fill="none" extrusionOk="0">
                <a:moveTo>
                  <a:pt x="526829" y="993605"/>
                </a:moveTo>
                <a:cubicBezTo>
                  <a:pt x="473790" y="789192"/>
                  <a:pt x="573864" y="598554"/>
                  <a:pt x="759580" y="477580"/>
                </a:cubicBezTo>
                <a:cubicBezTo>
                  <a:pt x="971971" y="206317"/>
                  <a:pt x="1580420" y="250885"/>
                  <a:pt x="1891858" y="359689"/>
                </a:cubicBezTo>
                <a:cubicBezTo>
                  <a:pt x="2035142" y="94817"/>
                  <a:pt x="2666522" y="2086"/>
                  <a:pt x="3033457" y="237303"/>
                </a:cubicBezTo>
                <a:cubicBezTo>
                  <a:pt x="3109877" y="130160"/>
                  <a:pt x="3276787" y="27256"/>
                  <a:pt x="3478290" y="13828"/>
                </a:cubicBezTo>
                <a:cubicBezTo>
                  <a:pt x="3656651" y="-2526"/>
                  <a:pt x="3884212" y="26067"/>
                  <a:pt x="4029975" y="171547"/>
                </a:cubicBezTo>
                <a:cubicBezTo>
                  <a:pt x="4193141" y="11771"/>
                  <a:pt x="4573851" y="-41216"/>
                  <a:pt x="4790501" y="47709"/>
                </a:cubicBezTo>
                <a:cubicBezTo>
                  <a:pt x="4985275" y="78436"/>
                  <a:pt x="5132266" y="196770"/>
                  <a:pt x="5176167" y="385549"/>
                </a:cubicBezTo>
                <a:cubicBezTo>
                  <a:pt x="5394794" y="465557"/>
                  <a:pt x="5580415" y="544117"/>
                  <a:pt x="5671117" y="713432"/>
                </a:cubicBezTo>
                <a:cubicBezTo>
                  <a:pt x="5732645" y="832328"/>
                  <a:pt x="5705892" y="955148"/>
                  <a:pt x="5648963" y="1068973"/>
                </a:cubicBezTo>
                <a:cubicBezTo>
                  <a:pt x="5809218" y="1191843"/>
                  <a:pt x="5869125" y="1407600"/>
                  <a:pt x="5810794" y="1612586"/>
                </a:cubicBezTo>
                <a:cubicBezTo>
                  <a:pt x="5687850" y="1881796"/>
                  <a:pt x="5476217" y="2014272"/>
                  <a:pt x="5052700" y="2088438"/>
                </a:cubicBezTo>
                <a:cubicBezTo>
                  <a:pt x="5077117" y="2259892"/>
                  <a:pt x="4941370" y="2394520"/>
                  <a:pt x="4781315" y="2496183"/>
                </a:cubicBezTo>
                <a:cubicBezTo>
                  <a:pt x="4508033" y="2632577"/>
                  <a:pt x="4104528" y="2687272"/>
                  <a:pt x="3857337" y="2545552"/>
                </a:cubicBezTo>
                <a:cubicBezTo>
                  <a:pt x="3731930" y="2721649"/>
                  <a:pt x="3495715" y="2874667"/>
                  <a:pt x="3197044" y="2980540"/>
                </a:cubicBezTo>
                <a:cubicBezTo>
                  <a:pt x="2843587" y="3035022"/>
                  <a:pt x="2447335" y="3000361"/>
                  <a:pt x="2226192" y="2715025"/>
                </a:cubicBezTo>
                <a:cubicBezTo>
                  <a:pt x="1670176" y="2944131"/>
                  <a:pt x="1068471" y="2821079"/>
                  <a:pt x="784030" y="2452691"/>
                </a:cubicBezTo>
                <a:cubicBezTo>
                  <a:pt x="491766" y="2472897"/>
                  <a:pt x="247114" y="2337371"/>
                  <a:pt x="149943" y="2160763"/>
                </a:cubicBezTo>
                <a:cubicBezTo>
                  <a:pt x="91222" y="1993908"/>
                  <a:pt x="115027" y="1891158"/>
                  <a:pt x="285433" y="1766709"/>
                </a:cubicBezTo>
                <a:cubicBezTo>
                  <a:pt x="89566" y="1710887"/>
                  <a:pt x="-13883" y="1500400"/>
                  <a:pt x="-676" y="1362422"/>
                </a:cubicBezTo>
                <a:cubicBezTo>
                  <a:pt x="12816" y="1178308"/>
                  <a:pt x="278440" y="1043684"/>
                  <a:pt x="521831" y="1003078"/>
                </a:cubicBezTo>
                <a:cubicBezTo>
                  <a:pt x="523294" y="999073"/>
                  <a:pt x="525182" y="997288"/>
                  <a:pt x="526829" y="993605"/>
                </a:cubicBezTo>
                <a:close/>
              </a:path>
              <a:path w="5835650" h="2987040" fill="none" extrusionOk="0">
                <a:moveTo>
                  <a:pt x="633951" y="1809994"/>
                </a:moveTo>
                <a:cubicBezTo>
                  <a:pt x="508906" y="1809774"/>
                  <a:pt x="379473" y="1804188"/>
                  <a:pt x="291782" y="1754886"/>
                </a:cubicBezTo>
                <a:moveTo>
                  <a:pt x="935865" y="2413071"/>
                </a:moveTo>
                <a:cubicBezTo>
                  <a:pt x="882015" y="2430659"/>
                  <a:pt x="832067" y="2438492"/>
                  <a:pt x="786191" y="2439416"/>
                </a:cubicBezTo>
                <a:moveTo>
                  <a:pt x="2225922" y="2702856"/>
                </a:moveTo>
                <a:cubicBezTo>
                  <a:pt x="2187272" y="2660668"/>
                  <a:pt x="2165024" y="2618349"/>
                  <a:pt x="2135685" y="2582545"/>
                </a:cubicBezTo>
                <a:moveTo>
                  <a:pt x="3894080" y="2402838"/>
                </a:moveTo>
                <a:cubicBezTo>
                  <a:pt x="3898277" y="2448002"/>
                  <a:pt x="3870368" y="2484839"/>
                  <a:pt x="3858013" y="2534835"/>
                </a:cubicBezTo>
                <a:moveTo>
                  <a:pt x="4610298" y="1587141"/>
                </a:moveTo>
                <a:cubicBezTo>
                  <a:pt x="4844823" y="1679681"/>
                  <a:pt x="5062242" y="1842644"/>
                  <a:pt x="5049458" y="2080556"/>
                </a:cubicBezTo>
                <a:moveTo>
                  <a:pt x="5646261" y="1061643"/>
                </a:moveTo>
                <a:cubicBezTo>
                  <a:pt x="5606165" y="1129851"/>
                  <a:pt x="5517798" y="1196253"/>
                  <a:pt x="5450659" y="1246674"/>
                </a:cubicBezTo>
                <a:moveTo>
                  <a:pt x="5176978" y="375177"/>
                </a:moveTo>
                <a:cubicBezTo>
                  <a:pt x="5178611" y="404388"/>
                  <a:pt x="5193860" y="430543"/>
                  <a:pt x="5187244" y="462576"/>
                </a:cubicBezTo>
                <a:moveTo>
                  <a:pt x="3927986" y="273258"/>
                </a:moveTo>
                <a:cubicBezTo>
                  <a:pt x="3948757" y="221284"/>
                  <a:pt x="3977932" y="201334"/>
                  <a:pt x="4028219" y="161798"/>
                </a:cubicBezTo>
                <a:moveTo>
                  <a:pt x="2990905" y="326361"/>
                </a:moveTo>
                <a:cubicBezTo>
                  <a:pt x="3005876" y="299314"/>
                  <a:pt x="3019150" y="267324"/>
                  <a:pt x="3039401" y="230251"/>
                </a:cubicBezTo>
                <a:moveTo>
                  <a:pt x="1891182" y="358997"/>
                </a:moveTo>
                <a:cubicBezTo>
                  <a:pt x="1956627" y="377275"/>
                  <a:pt x="2008829" y="427980"/>
                  <a:pt x="2066792" y="452204"/>
                </a:cubicBezTo>
                <a:moveTo>
                  <a:pt x="557493" y="1091721"/>
                </a:moveTo>
                <a:cubicBezTo>
                  <a:pt x="542619" y="1056901"/>
                  <a:pt x="530430" y="1024071"/>
                  <a:pt x="526829" y="993605"/>
                </a:cubicBezTo>
              </a:path>
              <a:path w="5835650" h="2987040" stroke="0" extrusionOk="0">
                <a:moveTo>
                  <a:pt x="526829" y="993605"/>
                </a:moveTo>
                <a:cubicBezTo>
                  <a:pt x="495842" y="760899"/>
                  <a:pt x="579530" y="621849"/>
                  <a:pt x="759580" y="477580"/>
                </a:cubicBezTo>
                <a:cubicBezTo>
                  <a:pt x="974877" y="283037"/>
                  <a:pt x="1579522" y="237057"/>
                  <a:pt x="1891858" y="359689"/>
                </a:cubicBezTo>
                <a:cubicBezTo>
                  <a:pt x="2125018" y="80836"/>
                  <a:pt x="2694094" y="-53935"/>
                  <a:pt x="3033457" y="237303"/>
                </a:cubicBezTo>
                <a:cubicBezTo>
                  <a:pt x="3125305" y="122915"/>
                  <a:pt x="3282653" y="68739"/>
                  <a:pt x="3478290" y="13828"/>
                </a:cubicBezTo>
                <a:cubicBezTo>
                  <a:pt x="3704144" y="-8440"/>
                  <a:pt x="3872936" y="51057"/>
                  <a:pt x="4029975" y="171547"/>
                </a:cubicBezTo>
                <a:cubicBezTo>
                  <a:pt x="4196240" y="-4341"/>
                  <a:pt x="4532956" y="31216"/>
                  <a:pt x="4790501" y="47709"/>
                </a:cubicBezTo>
                <a:cubicBezTo>
                  <a:pt x="4993110" y="133997"/>
                  <a:pt x="5143845" y="228142"/>
                  <a:pt x="5176167" y="385549"/>
                </a:cubicBezTo>
                <a:cubicBezTo>
                  <a:pt x="5437362" y="404030"/>
                  <a:pt x="5591302" y="519681"/>
                  <a:pt x="5671117" y="713432"/>
                </a:cubicBezTo>
                <a:cubicBezTo>
                  <a:pt x="5719723" y="822602"/>
                  <a:pt x="5741910" y="942863"/>
                  <a:pt x="5648963" y="1068973"/>
                </a:cubicBezTo>
                <a:cubicBezTo>
                  <a:pt x="5848350" y="1201156"/>
                  <a:pt x="5862975" y="1441733"/>
                  <a:pt x="5810794" y="1612586"/>
                </a:cubicBezTo>
                <a:cubicBezTo>
                  <a:pt x="5635481" y="1848958"/>
                  <a:pt x="5403321" y="2061074"/>
                  <a:pt x="5052700" y="2088438"/>
                </a:cubicBezTo>
                <a:cubicBezTo>
                  <a:pt x="5052970" y="2237572"/>
                  <a:pt x="4956197" y="2400962"/>
                  <a:pt x="4781315" y="2496183"/>
                </a:cubicBezTo>
                <a:cubicBezTo>
                  <a:pt x="4533624" y="2672329"/>
                  <a:pt x="4148327" y="2630011"/>
                  <a:pt x="3857337" y="2545552"/>
                </a:cubicBezTo>
                <a:cubicBezTo>
                  <a:pt x="3698799" y="2731720"/>
                  <a:pt x="3518647" y="2918940"/>
                  <a:pt x="3197044" y="2980540"/>
                </a:cubicBezTo>
                <a:cubicBezTo>
                  <a:pt x="2810384" y="3059511"/>
                  <a:pt x="2388915" y="2913599"/>
                  <a:pt x="2226192" y="2715025"/>
                </a:cubicBezTo>
                <a:cubicBezTo>
                  <a:pt x="1672679" y="2958717"/>
                  <a:pt x="1100568" y="2911239"/>
                  <a:pt x="784030" y="2452691"/>
                </a:cubicBezTo>
                <a:cubicBezTo>
                  <a:pt x="491640" y="2483724"/>
                  <a:pt x="230225" y="2325806"/>
                  <a:pt x="149943" y="2160763"/>
                </a:cubicBezTo>
                <a:cubicBezTo>
                  <a:pt x="94607" y="2027079"/>
                  <a:pt x="162635" y="1850111"/>
                  <a:pt x="285433" y="1766709"/>
                </a:cubicBezTo>
                <a:cubicBezTo>
                  <a:pt x="93102" y="1715500"/>
                  <a:pt x="-48761" y="1537856"/>
                  <a:pt x="-676" y="1362422"/>
                </a:cubicBezTo>
                <a:cubicBezTo>
                  <a:pt x="22418" y="1144984"/>
                  <a:pt x="281785" y="1028264"/>
                  <a:pt x="521831" y="1003078"/>
                </a:cubicBezTo>
                <a:cubicBezTo>
                  <a:pt x="523689" y="1000114"/>
                  <a:pt x="525214" y="996541"/>
                  <a:pt x="526829" y="993605"/>
                </a:cubicBezTo>
                <a:close/>
              </a:path>
              <a:path w="5835650" h="2987040" fill="none" stroke="0" extrusionOk="0">
                <a:moveTo>
                  <a:pt x="633951" y="1809994"/>
                </a:moveTo>
                <a:cubicBezTo>
                  <a:pt x="519837" y="1827178"/>
                  <a:pt x="409966" y="1820692"/>
                  <a:pt x="291782" y="1754886"/>
                </a:cubicBezTo>
                <a:moveTo>
                  <a:pt x="935865" y="2413071"/>
                </a:moveTo>
                <a:cubicBezTo>
                  <a:pt x="885900" y="2422823"/>
                  <a:pt x="831083" y="2440453"/>
                  <a:pt x="786191" y="2439416"/>
                </a:cubicBezTo>
                <a:moveTo>
                  <a:pt x="2225922" y="2702856"/>
                </a:moveTo>
                <a:cubicBezTo>
                  <a:pt x="2195538" y="2667717"/>
                  <a:pt x="2167839" y="2619635"/>
                  <a:pt x="2135685" y="2582545"/>
                </a:cubicBezTo>
                <a:moveTo>
                  <a:pt x="3894080" y="2402838"/>
                </a:moveTo>
                <a:cubicBezTo>
                  <a:pt x="3893649" y="2439104"/>
                  <a:pt x="3869741" y="2494237"/>
                  <a:pt x="3858013" y="2534835"/>
                </a:cubicBezTo>
                <a:moveTo>
                  <a:pt x="4610298" y="1587141"/>
                </a:moveTo>
                <a:cubicBezTo>
                  <a:pt x="4871429" y="1684577"/>
                  <a:pt x="5030647" y="1839018"/>
                  <a:pt x="5049458" y="2080556"/>
                </a:cubicBezTo>
                <a:moveTo>
                  <a:pt x="5646261" y="1061643"/>
                </a:moveTo>
                <a:cubicBezTo>
                  <a:pt x="5618836" y="1140876"/>
                  <a:pt x="5543880" y="1205926"/>
                  <a:pt x="5450659" y="1246674"/>
                </a:cubicBezTo>
                <a:moveTo>
                  <a:pt x="5176978" y="375177"/>
                </a:moveTo>
                <a:cubicBezTo>
                  <a:pt x="5186835" y="404336"/>
                  <a:pt x="5184944" y="433793"/>
                  <a:pt x="5187244" y="462576"/>
                </a:cubicBezTo>
                <a:moveTo>
                  <a:pt x="3927986" y="273258"/>
                </a:moveTo>
                <a:cubicBezTo>
                  <a:pt x="3957312" y="228589"/>
                  <a:pt x="3991507" y="185146"/>
                  <a:pt x="4028219" y="161798"/>
                </a:cubicBezTo>
                <a:moveTo>
                  <a:pt x="2990905" y="326361"/>
                </a:moveTo>
                <a:cubicBezTo>
                  <a:pt x="3009479" y="289442"/>
                  <a:pt x="3012638" y="259201"/>
                  <a:pt x="3039401" y="230251"/>
                </a:cubicBezTo>
                <a:moveTo>
                  <a:pt x="1891182" y="358997"/>
                </a:moveTo>
                <a:cubicBezTo>
                  <a:pt x="1948540" y="379005"/>
                  <a:pt x="2023492" y="411613"/>
                  <a:pt x="2066792" y="452204"/>
                </a:cubicBezTo>
                <a:moveTo>
                  <a:pt x="557493" y="1091721"/>
                </a:moveTo>
                <a:cubicBezTo>
                  <a:pt x="544120" y="1054740"/>
                  <a:pt x="525110" y="1027470"/>
                  <a:pt x="526829" y="993605"/>
                </a:cubicBezTo>
              </a:path>
            </a:pathLst>
          </a:custGeom>
          <a:solidFill>
            <a:srgbClr val="CCFFCC"/>
          </a:solidFill>
          <a:ln w="19050" cmpd="sng">
            <a:solidFill>
              <a:srgbClr val="00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306193263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rgbClr val="00FFCC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2AD69B-853B-4C3D-8E61-F900FE281A93}"/>
              </a:ext>
            </a:extLst>
          </p:cNvPr>
          <p:cNvSpPr txBox="1"/>
          <p:nvPr/>
        </p:nvSpPr>
        <p:spPr>
          <a:xfrm>
            <a:off x="2504652" y="53765"/>
            <a:ext cx="4171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9999"/>
                </a:solidFill>
                <a:latin typeface="SVN-Shintia Script" panose="02000804000000020003" pitchFamily="2" charset="0"/>
                <a:cs typeface="Baloo" panose="03080902040302020200" pitchFamily="66" charset="0"/>
              </a:rPr>
              <a:t>Thứ</a:t>
            </a:r>
            <a:r>
              <a:rPr lang="en-US" sz="3000" dirty="0">
                <a:solidFill>
                  <a:srgbClr val="009999"/>
                </a:solidFill>
                <a:latin typeface="SVN-Shintia Script" panose="02000804000000020003" pitchFamily="2" charset="0"/>
                <a:cs typeface="Baloo" panose="03080902040302020200" pitchFamily="66" charset="0"/>
              </a:rPr>
              <a:t> ... </a:t>
            </a:r>
            <a:r>
              <a:rPr lang="en-US" sz="3000" dirty="0" err="1">
                <a:solidFill>
                  <a:srgbClr val="009999"/>
                </a:solidFill>
                <a:latin typeface="SVN-Shintia Script" panose="02000804000000020003" pitchFamily="2" charset="0"/>
                <a:cs typeface="Baloo" panose="03080902040302020200" pitchFamily="66" charset="0"/>
              </a:rPr>
              <a:t>ngày</a:t>
            </a:r>
            <a:r>
              <a:rPr lang="en-US" sz="3000" dirty="0">
                <a:solidFill>
                  <a:srgbClr val="009999"/>
                </a:solidFill>
                <a:latin typeface="SVN-Shintia Script" panose="02000804000000020003" pitchFamily="2" charset="0"/>
                <a:cs typeface="Baloo" panose="03080902040302020200" pitchFamily="66" charset="0"/>
              </a:rPr>
              <a:t> ... </a:t>
            </a:r>
            <a:r>
              <a:rPr lang="en-US" sz="3000" dirty="0" err="1">
                <a:solidFill>
                  <a:srgbClr val="009999"/>
                </a:solidFill>
                <a:latin typeface="SVN-Shintia Script" panose="02000804000000020003" pitchFamily="2" charset="0"/>
                <a:cs typeface="Baloo" panose="03080902040302020200" pitchFamily="66" charset="0"/>
              </a:rPr>
              <a:t>tháng</a:t>
            </a:r>
            <a:r>
              <a:rPr lang="en-US" sz="3000" dirty="0">
                <a:solidFill>
                  <a:srgbClr val="009999"/>
                </a:solidFill>
                <a:latin typeface="SVN-Shintia Script" panose="02000804000000020003" pitchFamily="2" charset="0"/>
                <a:cs typeface="Baloo" panose="03080902040302020200" pitchFamily="66" charset="0"/>
              </a:rPr>
              <a:t> ... </a:t>
            </a:r>
            <a:r>
              <a:rPr lang="en-US" sz="3000" dirty="0" err="1">
                <a:solidFill>
                  <a:srgbClr val="009999"/>
                </a:solidFill>
                <a:latin typeface="SVN-Shintia Script" panose="02000804000000020003" pitchFamily="2" charset="0"/>
                <a:cs typeface="Baloo" panose="03080902040302020200" pitchFamily="66" charset="0"/>
              </a:rPr>
              <a:t>năm</a:t>
            </a:r>
            <a:r>
              <a:rPr lang="en-US" sz="3000" dirty="0">
                <a:solidFill>
                  <a:srgbClr val="009999"/>
                </a:solidFill>
                <a:latin typeface="SVN-Shintia Script" panose="02000804000000020003" pitchFamily="2" charset="0"/>
                <a:cs typeface="Baloo" panose="03080902040302020200" pitchFamily="66" charset="0"/>
              </a:rPr>
              <a:t>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0CB84-A3A3-4E84-B5B9-F25860A15190}"/>
              </a:ext>
            </a:extLst>
          </p:cNvPr>
          <p:cNvSpPr txBox="1"/>
          <p:nvPr/>
        </p:nvSpPr>
        <p:spPr>
          <a:xfrm>
            <a:off x="3042648" y="933879"/>
            <a:ext cx="3058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blipFill>
                  <a:blip r:embed="rId6"/>
                  <a:stretch>
                    <a:fillRect/>
                  </a:stretch>
                </a:blipFill>
                <a:latin typeface="LNTH-Purrfect" panose="02000503000000000000" pitchFamily="2" charset="0"/>
                <a:cs typeface="Baloo" panose="03080902040302020200" pitchFamily="66" charset="0"/>
              </a:rPr>
              <a:t>TIẾNG VIỆT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57558-ECA9-432E-9452-EF8F494DE9C7}"/>
              </a:ext>
            </a:extLst>
          </p:cNvPr>
          <p:cNvSpPr txBox="1"/>
          <p:nvPr/>
        </p:nvSpPr>
        <p:spPr>
          <a:xfrm>
            <a:off x="3414717" y="1687436"/>
            <a:ext cx="231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217B"/>
                </a:solidFill>
                <a:latin typeface="SVN-Shintia Script" panose="02000804000000020003" pitchFamily="2" charset="0"/>
              </a:rPr>
              <a:t>Bài</a:t>
            </a:r>
            <a:r>
              <a:rPr lang="en-US" sz="3200" dirty="0">
                <a:solidFill>
                  <a:srgbClr val="FF217B"/>
                </a:solidFill>
                <a:latin typeface="SVN-Shintia Script" panose="02000804000000020003" pitchFamily="2" charset="0"/>
              </a:rPr>
              <a:t> 3  -</a:t>
            </a:r>
            <a:r>
              <a:rPr lang="en-US" sz="3200" dirty="0" err="1">
                <a:solidFill>
                  <a:srgbClr val="FF217B"/>
                </a:solidFill>
                <a:latin typeface="SVN-Shintia Script" panose="02000804000000020003" pitchFamily="2" charset="0"/>
              </a:rPr>
              <a:t>Tiết</a:t>
            </a:r>
            <a:r>
              <a:rPr lang="en-US" sz="3200" dirty="0">
                <a:solidFill>
                  <a:srgbClr val="FF217B"/>
                </a:solidFill>
                <a:latin typeface="SVN-Shintia Script" panose="02000804000000020003" pitchFamily="2" charset="0"/>
              </a:rPr>
              <a:t> 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61728F-1AB1-471D-85DA-A06D6220D480}"/>
              </a:ext>
            </a:extLst>
          </p:cNvPr>
          <p:cNvSpPr txBox="1"/>
          <p:nvPr/>
        </p:nvSpPr>
        <p:spPr>
          <a:xfrm>
            <a:off x="2338650" y="2194769"/>
            <a:ext cx="4466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62" grpId="1" animBg="1"/>
      <p:bldP spid="27" grpId="0"/>
      <p:bldP spid="2" grpId="0"/>
      <p:bldP spid="3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9CF895-A683-4BC5-AFBF-9B5E5F17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88"/>
          <a:stretch/>
        </p:blipFill>
        <p:spPr>
          <a:xfrm>
            <a:off x="0" y="2692819"/>
            <a:ext cx="9144000" cy="2467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pic>
        <p:nvPicPr>
          <p:cNvPr id="16" name="图片 3">
            <a:extLst>
              <a:ext uri="{FF2B5EF4-FFF2-40B4-BE49-F238E27FC236}">
                <a16:creationId xmlns:a16="http://schemas.microsoft.com/office/drawing/2014/main" id="{1738D9C7-79CE-45DB-81B5-8CEE04710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316" y="-132045"/>
            <a:ext cx="5391365" cy="4225812"/>
          </a:xfrm>
          <a:prstGeom prst="rect">
            <a:avLst/>
          </a:prstGeom>
        </p:spPr>
      </p:pic>
      <p:pic>
        <p:nvPicPr>
          <p:cNvPr id="21" name="图片 53" descr="微信截图_20211013104603">
            <a:extLst>
              <a:ext uri="{FF2B5EF4-FFF2-40B4-BE49-F238E27FC236}">
                <a16:creationId xmlns:a16="http://schemas.microsoft.com/office/drawing/2014/main" id="{ED4C4C4D-994B-47B2-80C1-464E2FE61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297" y="2816860"/>
            <a:ext cx="5907405" cy="23266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E96310D-B307-423B-BFAE-D6F75ED32C70}"/>
              </a:ext>
            </a:extLst>
          </p:cNvPr>
          <p:cNvSpPr txBox="1"/>
          <p:nvPr/>
        </p:nvSpPr>
        <p:spPr>
          <a:xfrm>
            <a:off x="2975225" y="1049733"/>
            <a:ext cx="35704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1–2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8147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4447" y="187932"/>
            <a:ext cx="9144635" cy="555498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416050" y="748665"/>
            <a:ext cx="6697980" cy="4394835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299958" y="0"/>
            <a:ext cx="1840230" cy="18402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12" y="0"/>
            <a:ext cx="1840230" cy="1840230"/>
          </a:xfrm>
          <a:prstGeom prst="rect">
            <a:avLst/>
          </a:prstGeom>
        </p:spPr>
      </p:pic>
      <p:sp>
        <p:nvSpPr>
          <p:cNvPr id="15" name="文本框 55">
            <a:extLst>
              <a:ext uri="{FF2B5EF4-FFF2-40B4-BE49-F238E27FC236}">
                <a16:creationId xmlns:a16="http://schemas.microsoft.com/office/drawing/2014/main" id="{C3A080B2-9812-4DFF-850A-578222A62A2E}"/>
              </a:ext>
            </a:extLst>
          </p:cNvPr>
          <p:cNvSpPr txBox="1"/>
          <p:nvPr/>
        </p:nvSpPr>
        <p:spPr>
          <a:xfrm>
            <a:off x="2438818" y="1409488"/>
            <a:ext cx="4266364" cy="175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5400" dirty="0" err="1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Thảo</a:t>
            </a:r>
            <a:r>
              <a:rPr lang="en-US" altLang="zh-CN" sz="5400" dirty="0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5400" dirty="0" err="1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luận</a:t>
            </a:r>
            <a:r>
              <a:rPr lang="en-US" altLang="zh-CN" sz="5400" dirty="0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5400" dirty="0" err="1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nhóm</a:t>
            </a:r>
            <a:r>
              <a:rPr lang="en-US" altLang="zh-CN" sz="5400" dirty="0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5400" dirty="0" err="1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đôi</a:t>
            </a:r>
            <a:endParaRPr lang="zh-CN" altLang="en-US" sz="5400" dirty="0">
              <a:blipFill>
                <a:blip r:embed="rId6"/>
                <a:stretch>
                  <a:fillRect/>
                </a:stretch>
              </a:blipFill>
              <a:latin typeface="SVN-Ziclets" panose="02000603000000000000" pitchFamily="2" charset="0"/>
              <a:ea typeface="思源黑体 CN Light" panose="020B0300000000000000" charset="-122"/>
              <a:sym typeface="+mn-ea"/>
            </a:endParaRPr>
          </a:p>
        </p:txBody>
      </p:sp>
      <p:pic>
        <p:nvPicPr>
          <p:cNvPr id="16" name="图片 53" descr="D:\项目\图层 1.png图层 1">
            <a:extLst>
              <a:ext uri="{FF2B5EF4-FFF2-40B4-BE49-F238E27FC236}">
                <a16:creationId xmlns:a16="http://schemas.microsoft.com/office/drawing/2014/main" id="{7AB7ED80-971E-4CD6-BBE2-58D1F5A3F24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58463" y="3121217"/>
            <a:ext cx="5649220" cy="22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845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4447" y="187932"/>
            <a:ext cx="9144635" cy="555498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416050" y="748665"/>
            <a:ext cx="6697980" cy="4394835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299958" y="0"/>
            <a:ext cx="1840230" cy="18402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12" y="0"/>
            <a:ext cx="1840230" cy="1840230"/>
          </a:xfrm>
          <a:prstGeom prst="rect">
            <a:avLst/>
          </a:prstGeom>
        </p:spPr>
      </p:pic>
      <p:pic>
        <p:nvPicPr>
          <p:cNvPr id="16" name="图片 53" descr="D:\项目\图层 1.png图层 1">
            <a:extLst>
              <a:ext uri="{FF2B5EF4-FFF2-40B4-BE49-F238E27FC236}">
                <a16:creationId xmlns:a16="http://schemas.microsoft.com/office/drawing/2014/main" id="{7AB7ED80-971E-4CD6-BBE2-58D1F5A3F2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58463" y="3121217"/>
            <a:ext cx="5649220" cy="22049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2559552" y="1973641"/>
            <a:ext cx="4234388" cy="903199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780501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9CF895-A683-4BC5-AFBF-9B5E5F17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88"/>
          <a:stretch/>
        </p:blipFill>
        <p:spPr>
          <a:xfrm>
            <a:off x="0" y="2692819"/>
            <a:ext cx="9144000" cy="2467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sp>
        <p:nvSpPr>
          <p:cNvPr id="19" name="文本框 5">
            <a:extLst>
              <a:ext uri="{FF2B5EF4-FFF2-40B4-BE49-F238E27FC236}">
                <a16:creationId xmlns:a16="http://schemas.microsoft.com/office/drawing/2014/main" id="{8919CA92-0F7F-4D1A-A43D-C6C334D694F4}"/>
              </a:ext>
            </a:extLst>
          </p:cNvPr>
          <p:cNvSpPr txBox="1"/>
          <p:nvPr/>
        </p:nvSpPr>
        <p:spPr>
          <a:xfrm>
            <a:off x="5515750" y="1801242"/>
            <a:ext cx="28380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altLang="zh-CN" sz="4000" b="1" dirty="0" err="1">
                <a:ln w="12700">
                  <a:solidFill>
                    <a:srgbClr val="FF0000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iny" panose="02000903060500060000" pitchFamily="2" charset="0"/>
                <a:ea typeface=".黑体-韩语" panose="02000500000000000000" pitchFamily="2" charset="-122"/>
                <a:cs typeface=".黑体-韩语" panose="02000500000000000000" pitchFamily="2" charset="-122"/>
              </a:rPr>
              <a:t>Nhận</a:t>
            </a:r>
            <a:r>
              <a:rPr lang="en-US" altLang="zh-CN" sz="4000" b="1" dirty="0">
                <a:ln w="12700">
                  <a:solidFill>
                    <a:srgbClr val="FF0000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iny" panose="02000903060500060000" pitchFamily="2" charset="0"/>
                <a:ea typeface=".黑体-韩语" panose="02000500000000000000" pitchFamily="2" charset="-122"/>
                <a:cs typeface=".黑体-韩语" panose="02000500000000000000" pitchFamily="2" charset="-122"/>
              </a:rPr>
              <a:t> </a:t>
            </a:r>
            <a:r>
              <a:rPr lang="en-US" altLang="zh-CN" sz="4000" b="1" dirty="0" err="1">
                <a:ln w="12700">
                  <a:solidFill>
                    <a:srgbClr val="FF0000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iny" panose="02000903060500060000" pitchFamily="2" charset="0"/>
                <a:ea typeface=".黑体-韩语" panose="02000500000000000000" pitchFamily="2" charset="-122"/>
                <a:cs typeface=".黑体-韩语" panose="02000500000000000000" pitchFamily="2" charset="-122"/>
              </a:rPr>
              <a:t>xét</a:t>
            </a:r>
            <a:endParaRPr lang="zh-CN" altLang="en-US" sz="4000" b="1" dirty="0">
              <a:ln w="12700">
                <a:solidFill>
                  <a:srgbClr val="FF0000"/>
                </a:soli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iny" panose="02000903060500060000" pitchFamily="2" charset="0"/>
              <a:ea typeface=".黑体-韩语" panose="02000500000000000000" pitchFamily="2" charset="-122"/>
              <a:cs typeface=".黑体-韩语" panose="020005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1B3CCA-43F6-4DEE-8C4C-C34186EDC18E}"/>
              </a:ext>
            </a:extLst>
          </p:cNvPr>
          <p:cNvGrpSpPr/>
          <p:nvPr/>
        </p:nvGrpSpPr>
        <p:grpSpPr>
          <a:xfrm>
            <a:off x="5123489" y="2685532"/>
            <a:ext cx="3511793" cy="1429799"/>
            <a:chOff x="5123491" y="2571748"/>
            <a:chExt cx="3511793" cy="1429799"/>
          </a:xfrm>
        </p:grpSpPr>
        <p:sp>
          <p:nvSpPr>
            <p:cNvPr id="20" name="圆角矩形 6">
              <a:extLst>
                <a:ext uri="{FF2B5EF4-FFF2-40B4-BE49-F238E27FC236}">
                  <a16:creationId xmlns:a16="http://schemas.microsoft.com/office/drawing/2014/main" id="{5647D156-6849-46FD-9949-D6417A21C3F4}"/>
                </a:ext>
              </a:extLst>
            </p:cNvPr>
            <p:cNvSpPr/>
            <p:nvPr/>
          </p:nvSpPr>
          <p:spPr>
            <a:xfrm>
              <a:off x="5123491" y="2571748"/>
              <a:ext cx="3511793" cy="1429799"/>
            </a:xfrm>
            <a:custGeom>
              <a:avLst/>
              <a:gdLst>
                <a:gd name="connsiteX0" fmla="*/ 0 w 3511793"/>
                <a:gd name="connsiteY0" fmla="*/ 238305 h 1429799"/>
                <a:gd name="connsiteX1" fmla="*/ 238305 w 3511793"/>
                <a:gd name="connsiteY1" fmla="*/ 0 h 1429799"/>
                <a:gd name="connsiteX2" fmla="*/ 713817 w 3511793"/>
                <a:gd name="connsiteY2" fmla="*/ 0 h 1429799"/>
                <a:gd name="connsiteX3" fmla="*/ 1158977 w 3511793"/>
                <a:gd name="connsiteY3" fmla="*/ 0 h 1429799"/>
                <a:gd name="connsiteX4" fmla="*/ 1725545 w 3511793"/>
                <a:gd name="connsiteY4" fmla="*/ 0 h 1429799"/>
                <a:gd name="connsiteX5" fmla="*/ 2231409 w 3511793"/>
                <a:gd name="connsiteY5" fmla="*/ 0 h 1429799"/>
                <a:gd name="connsiteX6" fmla="*/ 2767624 w 3511793"/>
                <a:gd name="connsiteY6" fmla="*/ 0 h 1429799"/>
                <a:gd name="connsiteX7" fmla="*/ 3273488 w 3511793"/>
                <a:gd name="connsiteY7" fmla="*/ 0 h 1429799"/>
                <a:gd name="connsiteX8" fmla="*/ 3511793 w 3511793"/>
                <a:gd name="connsiteY8" fmla="*/ 238305 h 1429799"/>
                <a:gd name="connsiteX9" fmla="*/ 3511793 w 3511793"/>
                <a:gd name="connsiteY9" fmla="*/ 733963 h 1429799"/>
                <a:gd name="connsiteX10" fmla="*/ 3511793 w 3511793"/>
                <a:gd name="connsiteY10" fmla="*/ 1191494 h 1429799"/>
                <a:gd name="connsiteX11" fmla="*/ 3273488 w 3511793"/>
                <a:gd name="connsiteY11" fmla="*/ 1429799 h 1429799"/>
                <a:gd name="connsiteX12" fmla="*/ 2767624 w 3511793"/>
                <a:gd name="connsiteY12" fmla="*/ 1429799 h 1429799"/>
                <a:gd name="connsiteX13" fmla="*/ 2352816 w 3511793"/>
                <a:gd name="connsiteY13" fmla="*/ 1429799 h 1429799"/>
                <a:gd name="connsiteX14" fmla="*/ 1786248 w 3511793"/>
                <a:gd name="connsiteY14" fmla="*/ 1429799 h 1429799"/>
                <a:gd name="connsiteX15" fmla="*/ 1280384 w 3511793"/>
                <a:gd name="connsiteY15" fmla="*/ 1429799 h 1429799"/>
                <a:gd name="connsiteX16" fmla="*/ 804872 w 3511793"/>
                <a:gd name="connsiteY16" fmla="*/ 1429799 h 1429799"/>
                <a:gd name="connsiteX17" fmla="*/ 238305 w 3511793"/>
                <a:gd name="connsiteY17" fmla="*/ 1429799 h 1429799"/>
                <a:gd name="connsiteX18" fmla="*/ 0 w 3511793"/>
                <a:gd name="connsiteY18" fmla="*/ 1191494 h 1429799"/>
                <a:gd name="connsiteX19" fmla="*/ 0 w 3511793"/>
                <a:gd name="connsiteY19" fmla="*/ 714900 h 1429799"/>
                <a:gd name="connsiteX20" fmla="*/ 0 w 3511793"/>
                <a:gd name="connsiteY20" fmla="*/ 238305 h 142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11793" h="1429799" fill="none" extrusionOk="0">
                  <a:moveTo>
                    <a:pt x="0" y="238305"/>
                  </a:moveTo>
                  <a:cubicBezTo>
                    <a:pt x="-19965" y="74531"/>
                    <a:pt x="125966" y="-9005"/>
                    <a:pt x="238305" y="0"/>
                  </a:cubicBezTo>
                  <a:cubicBezTo>
                    <a:pt x="383033" y="-2548"/>
                    <a:pt x="580365" y="17335"/>
                    <a:pt x="713817" y="0"/>
                  </a:cubicBezTo>
                  <a:cubicBezTo>
                    <a:pt x="847269" y="-17335"/>
                    <a:pt x="995237" y="20618"/>
                    <a:pt x="1158977" y="0"/>
                  </a:cubicBezTo>
                  <a:cubicBezTo>
                    <a:pt x="1322717" y="-20618"/>
                    <a:pt x="1442509" y="25386"/>
                    <a:pt x="1725545" y="0"/>
                  </a:cubicBezTo>
                  <a:cubicBezTo>
                    <a:pt x="2008581" y="-25386"/>
                    <a:pt x="2124714" y="16352"/>
                    <a:pt x="2231409" y="0"/>
                  </a:cubicBezTo>
                  <a:cubicBezTo>
                    <a:pt x="2338104" y="-16352"/>
                    <a:pt x="2642744" y="18774"/>
                    <a:pt x="2767624" y="0"/>
                  </a:cubicBezTo>
                  <a:cubicBezTo>
                    <a:pt x="2892505" y="-18774"/>
                    <a:pt x="3091010" y="49694"/>
                    <a:pt x="3273488" y="0"/>
                  </a:cubicBezTo>
                  <a:cubicBezTo>
                    <a:pt x="3407960" y="1135"/>
                    <a:pt x="3515013" y="136851"/>
                    <a:pt x="3511793" y="238305"/>
                  </a:cubicBezTo>
                  <a:cubicBezTo>
                    <a:pt x="3561064" y="367819"/>
                    <a:pt x="3475121" y="556845"/>
                    <a:pt x="3511793" y="733963"/>
                  </a:cubicBezTo>
                  <a:cubicBezTo>
                    <a:pt x="3548465" y="911081"/>
                    <a:pt x="3476622" y="1054762"/>
                    <a:pt x="3511793" y="1191494"/>
                  </a:cubicBezTo>
                  <a:cubicBezTo>
                    <a:pt x="3538534" y="1349863"/>
                    <a:pt x="3404329" y="1426975"/>
                    <a:pt x="3273488" y="1429799"/>
                  </a:cubicBezTo>
                  <a:cubicBezTo>
                    <a:pt x="3030209" y="1449248"/>
                    <a:pt x="2978570" y="1424247"/>
                    <a:pt x="2767624" y="1429799"/>
                  </a:cubicBezTo>
                  <a:cubicBezTo>
                    <a:pt x="2556678" y="1435351"/>
                    <a:pt x="2437417" y="1422939"/>
                    <a:pt x="2352816" y="1429799"/>
                  </a:cubicBezTo>
                  <a:cubicBezTo>
                    <a:pt x="2268215" y="1436659"/>
                    <a:pt x="1939159" y="1378396"/>
                    <a:pt x="1786248" y="1429799"/>
                  </a:cubicBezTo>
                  <a:cubicBezTo>
                    <a:pt x="1633337" y="1481202"/>
                    <a:pt x="1473301" y="1395595"/>
                    <a:pt x="1280384" y="1429799"/>
                  </a:cubicBezTo>
                  <a:cubicBezTo>
                    <a:pt x="1087467" y="1464003"/>
                    <a:pt x="1037715" y="1405812"/>
                    <a:pt x="804872" y="1429799"/>
                  </a:cubicBezTo>
                  <a:cubicBezTo>
                    <a:pt x="572029" y="1453786"/>
                    <a:pt x="505754" y="1378730"/>
                    <a:pt x="238305" y="1429799"/>
                  </a:cubicBezTo>
                  <a:cubicBezTo>
                    <a:pt x="99682" y="1423126"/>
                    <a:pt x="-10697" y="1311942"/>
                    <a:pt x="0" y="1191494"/>
                  </a:cubicBezTo>
                  <a:cubicBezTo>
                    <a:pt x="-7036" y="1093104"/>
                    <a:pt x="46697" y="844668"/>
                    <a:pt x="0" y="714900"/>
                  </a:cubicBezTo>
                  <a:cubicBezTo>
                    <a:pt x="-46697" y="585132"/>
                    <a:pt x="33632" y="420414"/>
                    <a:pt x="0" y="238305"/>
                  </a:cubicBezTo>
                  <a:close/>
                </a:path>
                <a:path w="3511793" h="1429799" stroke="0" extrusionOk="0">
                  <a:moveTo>
                    <a:pt x="0" y="238305"/>
                  </a:moveTo>
                  <a:cubicBezTo>
                    <a:pt x="14244" y="81422"/>
                    <a:pt x="116500" y="13798"/>
                    <a:pt x="238305" y="0"/>
                  </a:cubicBezTo>
                  <a:cubicBezTo>
                    <a:pt x="422096" y="-27108"/>
                    <a:pt x="536179" y="6357"/>
                    <a:pt x="744169" y="0"/>
                  </a:cubicBezTo>
                  <a:cubicBezTo>
                    <a:pt x="952159" y="-6357"/>
                    <a:pt x="1191758" y="15380"/>
                    <a:pt x="1310736" y="0"/>
                  </a:cubicBezTo>
                  <a:cubicBezTo>
                    <a:pt x="1429714" y="-15380"/>
                    <a:pt x="1560501" y="35240"/>
                    <a:pt x="1786248" y="0"/>
                  </a:cubicBezTo>
                  <a:cubicBezTo>
                    <a:pt x="2011995" y="-35240"/>
                    <a:pt x="2093500" y="24502"/>
                    <a:pt x="2352816" y="0"/>
                  </a:cubicBezTo>
                  <a:cubicBezTo>
                    <a:pt x="2612132" y="-24502"/>
                    <a:pt x="2668465" y="35416"/>
                    <a:pt x="2828328" y="0"/>
                  </a:cubicBezTo>
                  <a:cubicBezTo>
                    <a:pt x="2988191" y="-35416"/>
                    <a:pt x="3072621" y="21204"/>
                    <a:pt x="3273488" y="0"/>
                  </a:cubicBezTo>
                  <a:cubicBezTo>
                    <a:pt x="3425508" y="-4809"/>
                    <a:pt x="3509211" y="103609"/>
                    <a:pt x="3511793" y="238305"/>
                  </a:cubicBezTo>
                  <a:cubicBezTo>
                    <a:pt x="3534595" y="366264"/>
                    <a:pt x="3456928" y="544440"/>
                    <a:pt x="3511793" y="714900"/>
                  </a:cubicBezTo>
                  <a:cubicBezTo>
                    <a:pt x="3566658" y="885360"/>
                    <a:pt x="3470259" y="1015239"/>
                    <a:pt x="3511793" y="1191494"/>
                  </a:cubicBezTo>
                  <a:cubicBezTo>
                    <a:pt x="3496604" y="1341425"/>
                    <a:pt x="3437314" y="1447835"/>
                    <a:pt x="3273488" y="1429799"/>
                  </a:cubicBezTo>
                  <a:cubicBezTo>
                    <a:pt x="3158987" y="1459489"/>
                    <a:pt x="2957908" y="1392796"/>
                    <a:pt x="2828328" y="1429799"/>
                  </a:cubicBezTo>
                  <a:cubicBezTo>
                    <a:pt x="2698748" y="1466802"/>
                    <a:pt x="2518920" y="1414608"/>
                    <a:pt x="2322464" y="1429799"/>
                  </a:cubicBezTo>
                  <a:cubicBezTo>
                    <a:pt x="2126008" y="1444990"/>
                    <a:pt x="2010404" y="1425143"/>
                    <a:pt x="1907656" y="1429799"/>
                  </a:cubicBezTo>
                  <a:cubicBezTo>
                    <a:pt x="1804908" y="1434455"/>
                    <a:pt x="1605822" y="1379435"/>
                    <a:pt x="1432144" y="1429799"/>
                  </a:cubicBezTo>
                  <a:cubicBezTo>
                    <a:pt x="1258466" y="1480163"/>
                    <a:pt x="1008762" y="1396488"/>
                    <a:pt x="895928" y="1429799"/>
                  </a:cubicBezTo>
                  <a:cubicBezTo>
                    <a:pt x="783094" y="1463110"/>
                    <a:pt x="405690" y="1425849"/>
                    <a:pt x="238305" y="1429799"/>
                  </a:cubicBezTo>
                  <a:cubicBezTo>
                    <a:pt x="109618" y="1401152"/>
                    <a:pt x="4793" y="1286660"/>
                    <a:pt x="0" y="1191494"/>
                  </a:cubicBezTo>
                  <a:cubicBezTo>
                    <a:pt x="-50379" y="1042632"/>
                    <a:pt x="25775" y="945026"/>
                    <a:pt x="0" y="733963"/>
                  </a:cubicBezTo>
                  <a:cubicBezTo>
                    <a:pt x="-25775" y="522900"/>
                    <a:pt x="15962" y="461250"/>
                    <a:pt x="0" y="23830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60282011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21" name="圆角矩形 7">
              <a:extLst>
                <a:ext uri="{FF2B5EF4-FFF2-40B4-BE49-F238E27FC236}">
                  <a16:creationId xmlns:a16="http://schemas.microsoft.com/office/drawing/2014/main" id="{DBA0CA44-F94A-4026-942E-66157DDD744B}"/>
                </a:ext>
              </a:extLst>
            </p:cNvPr>
            <p:cNvSpPr/>
            <p:nvPr/>
          </p:nvSpPr>
          <p:spPr>
            <a:xfrm>
              <a:off x="5269815" y="2709943"/>
              <a:ext cx="3219144" cy="1143839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22" name="文本框 8">
              <a:extLst>
                <a:ext uri="{FF2B5EF4-FFF2-40B4-BE49-F238E27FC236}">
                  <a16:creationId xmlns:a16="http://schemas.microsoft.com/office/drawing/2014/main" id="{B5BF7F59-477B-4C99-BF1F-A084E7900DF6}"/>
                </a:ext>
              </a:extLst>
            </p:cNvPr>
            <p:cNvSpPr txBox="1"/>
            <p:nvPr/>
          </p:nvSpPr>
          <p:spPr>
            <a:xfrm>
              <a:off x="5269814" y="2781739"/>
              <a:ext cx="3219144" cy="103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14000"/>
                </a:lnSpc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FE2E42-56EF-4382-A697-C1E8DFA56614}"/>
              </a:ext>
            </a:extLst>
          </p:cNvPr>
          <p:cNvGrpSpPr/>
          <p:nvPr/>
        </p:nvGrpSpPr>
        <p:grpSpPr>
          <a:xfrm>
            <a:off x="259603" y="870732"/>
            <a:ext cx="4996544" cy="3402031"/>
            <a:chOff x="259603" y="870732"/>
            <a:chExt cx="4996544" cy="3402031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88F66FCF-1B61-4277-A6D0-A47C9B49B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03" y="870732"/>
              <a:ext cx="4996544" cy="3402031"/>
            </a:xfrm>
            <a:prstGeom prst="rect">
              <a:avLst/>
            </a:prstGeom>
          </p:spPr>
        </p:pic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9DB855-6D53-4F4A-A646-C3FAA2EB3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02"/>
            <a:stretch/>
          </p:blipFill>
          <p:spPr>
            <a:xfrm>
              <a:off x="1443994" y="1114924"/>
              <a:ext cx="2850356" cy="285264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00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9CF895-A683-4BC5-AFBF-9B5E5F17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88"/>
          <a:stretch/>
        </p:blipFill>
        <p:spPr>
          <a:xfrm>
            <a:off x="0" y="2692819"/>
            <a:ext cx="9144000" cy="2467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D5D917-55C1-42E8-A121-ACFF889C18F3}"/>
              </a:ext>
            </a:extLst>
          </p:cNvPr>
          <p:cNvSpPr txBox="1"/>
          <p:nvPr/>
        </p:nvSpPr>
        <p:spPr>
          <a:xfrm>
            <a:off x="1506385" y="17942"/>
            <a:ext cx="61312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74C8D-558F-4285-9091-638F72827DDA}"/>
              </a:ext>
            </a:extLst>
          </p:cNvPr>
          <p:cNvSpPr txBox="1"/>
          <p:nvPr/>
        </p:nvSpPr>
        <p:spPr>
          <a:xfrm>
            <a:off x="1108685" y="584775"/>
            <a:ext cx="68278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 </a:t>
            </a:r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 công </a:t>
            </a:r>
            <a:r>
              <a:rPr lang="vi-VN" sz="2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thợ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nề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đang xây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ngôi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cao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tầng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2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38064-8C49-4F30-9A31-8366141B92A5}"/>
              </a:ext>
            </a:extLst>
          </p:cNvPr>
          <p:cNvSpPr txBox="1"/>
          <p:nvPr/>
        </p:nvSpPr>
        <p:spPr>
          <a:xfrm>
            <a:off x="1108685" y="1477327"/>
            <a:ext cx="68278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 sân </a:t>
            </a:r>
            <a:r>
              <a:rPr lang="vi-VN" sz="2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viên đang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3C289-F082-4A40-A1EC-05FA4B8E1DBF}"/>
              </a:ext>
            </a:extLst>
          </p:cNvPr>
          <p:cNvSpPr txBox="1"/>
          <p:nvPr/>
        </p:nvSpPr>
        <p:spPr>
          <a:xfrm>
            <a:off x="1108685" y="2369879"/>
            <a:ext cx="68278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đang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nhân </a:t>
            </a:r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5D71AC-B222-4E0A-8A69-818426D23798}"/>
              </a:ext>
            </a:extLst>
          </p:cNvPr>
          <p:cNvGrpSpPr/>
          <p:nvPr/>
        </p:nvGrpSpPr>
        <p:grpSpPr>
          <a:xfrm>
            <a:off x="2217370" y="3401662"/>
            <a:ext cx="5750946" cy="1049639"/>
            <a:chOff x="2337977" y="3423138"/>
            <a:chExt cx="5750946" cy="1049639"/>
          </a:xfrm>
          <a:solidFill>
            <a:srgbClr val="F1C6D3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107D59D-891A-4897-BA88-2AA6E28B7E6D}"/>
                </a:ext>
              </a:extLst>
            </p:cNvPr>
            <p:cNvSpPr/>
            <p:nvPr/>
          </p:nvSpPr>
          <p:spPr>
            <a:xfrm>
              <a:off x="2337977" y="3423138"/>
              <a:ext cx="5750946" cy="1049639"/>
            </a:xfrm>
            <a:custGeom>
              <a:avLst/>
              <a:gdLst>
                <a:gd name="connsiteX0" fmla="*/ 0 w 5750946"/>
                <a:gd name="connsiteY0" fmla="*/ 174943 h 1049639"/>
                <a:gd name="connsiteX1" fmla="*/ 174943 w 5750946"/>
                <a:gd name="connsiteY1" fmla="*/ 0 h 1049639"/>
                <a:gd name="connsiteX2" fmla="*/ 5576003 w 5750946"/>
                <a:gd name="connsiteY2" fmla="*/ 0 h 1049639"/>
                <a:gd name="connsiteX3" fmla="*/ 5750946 w 5750946"/>
                <a:gd name="connsiteY3" fmla="*/ 174943 h 1049639"/>
                <a:gd name="connsiteX4" fmla="*/ 5750946 w 5750946"/>
                <a:gd name="connsiteY4" fmla="*/ 874696 h 1049639"/>
                <a:gd name="connsiteX5" fmla="*/ 5576003 w 5750946"/>
                <a:gd name="connsiteY5" fmla="*/ 1049639 h 1049639"/>
                <a:gd name="connsiteX6" fmla="*/ 174943 w 5750946"/>
                <a:gd name="connsiteY6" fmla="*/ 1049639 h 1049639"/>
                <a:gd name="connsiteX7" fmla="*/ 0 w 5750946"/>
                <a:gd name="connsiteY7" fmla="*/ 874696 h 1049639"/>
                <a:gd name="connsiteX8" fmla="*/ 0 w 5750946"/>
                <a:gd name="connsiteY8" fmla="*/ 174943 h 104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0946" h="1049639" fill="none" extrusionOk="0">
                  <a:moveTo>
                    <a:pt x="0" y="174943"/>
                  </a:moveTo>
                  <a:cubicBezTo>
                    <a:pt x="-2149" y="87085"/>
                    <a:pt x="68705" y="1548"/>
                    <a:pt x="174943" y="0"/>
                  </a:cubicBezTo>
                  <a:cubicBezTo>
                    <a:pt x="2674387" y="-34404"/>
                    <a:pt x="3514431" y="140572"/>
                    <a:pt x="5576003" y="0"/>
                  </a:cubicBezTo>
                  <a:cubicBezTo>
                    <a:pt x="5690692" y="-2884"/>
                    <a:pt x="5758731" y="93735"/>
                    <a:pt x="5750946" y="174943"/>
                  </a:cubicBezTo>
                  <a:cubicBezTo>
                    <a:pt x="5740580" y="409539"/>
                    <a:pt x="5744495" y="608451"/>
                    <a:pt x="5750946" y="874696"/>
                  </a:cubicBezTo>
                  <a:cubicBezTo>
                    <a:pt x="5755446" y="978540"/>
                    <a:pt x="5666746" y="1050665"/>
                    <a:pt x="5576003" y="1049639"/>
                  </a:cubicBezTo>
                  <a:cubicBezTo>
                    <a:pt x="4171028" y="1182728"/>
                    <a:pt x="1993211" y="986330"/>
                    <a:pt x="174943" y="1049639"/>
                  </a:cubicBezTo>
                  <a:cubicBezTo>
                    <a:pt x="66290" y="1052249"/>
                    <a:pt x="-2779" y="970752"/>
                    <a:pt x="0" y="874696"/>
                  </a:cubicBezTo>
                  <a:cubicBezTo>
                    <a:pt x="-27518" y="644956"/>
                    <a:pt x="4704" y="359873"/>
                    <a:pt x="0" y="174943"/>
                  </a:cubicBezTo>
                  <a:close/>
                </a:path>
                <a:path w="5750946" h="1049639" stroke="0" extrusionOk="0">
                  <a:moveTo>
                    <a:pt x="0" y="174943"/>
                  </a:moveTo>
                  <a:cubicBezTo>
                    <a:pt x="-9112" y="85160"/>
                    <a:pt x="94989" y="5883"/>
                    <a:pt x="174943" y="0"/>
                  </a:cubicBezTo>
                  <a:cubicBezTo>
                    <a:pt x="2627564" y="-119654"/>
                    <a:pt x="3339702" y="-122655"/>
                    <a:pt x="5576003" y="0"/>
                  </a:cubicBezTo>
                  <a:cubicBezTo>
                    <a:pt x="5671027" y="-3527"/>
                    <a:pt x="5736186" y="81742"/>
                    <a:pt x="5750946" y="174943"/>
                  </a:cubicBezTo>
                  <a:cubicBezTo>
                    <a:pt x="5803346" y="251172"/>
                    <a:pt x="5696289" y="749606"/>
                    <a:pt x="5750946" y="874696"/>
                  </a:cubicBezTo>
                  <a:cubicBezTo>
                    <a:pt x="5738154" y="979368"/>
                    <a:pt x="5657131" y="1057978"/>
                    <a:pt x="5576003" y="1049639"/>
                  </a:cubicBezTo>
                  <a:cubicBezTo>
                    <a:pt x="3079016" y="1099838"/>
                    <a:pt x="1898125" y="1111022"/>
                    <a:pt x="174943" y="1049639"/>
                  </a:cubicBezTo>
                  <a:cubicBezTo>
                    <a:pt x="72342" y="1051652"/>
                    <a:pt x="-10913" y="970294"/>
                    <a:pt x="0" y="874696"/>
                  </a:cubicBezTo>
                  <a:cubicBezTo>
                    <a:pt x="-53891" y="537692"/>
                    <a:pt x="-56945" y="257675"/>
                    <a:pt x="0" y="174943"/>
                  </a:cubicBezTo>
                  <a:close/>
                </a:path>
              </a:pathLst>
            </a:custGeom>
            <a:grpFill/>
            <a:ln w="28575">
              <a:solidFill>
                <a:srgbClr val="BE8ABF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08954979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FF2531-4C39-46E7-B25C-B8F0068A1CA9}"/>
                </a:ext>
              </a:extLst>
            </p:cNvPr>
            <p:cNvSpPr txBox="1"/>
            <p:nvPr/>
          </p:nvSpPr>
          <p:spPr>
            <a:xfrm>
              <a:off x="2337977" y="3470903"/>
              <a:ext cx="575094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Khi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đặt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câu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hỏi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,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em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sử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dụng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từ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ngữ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nào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thay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thế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cho </a:t>
              </a:r>
              <a:r>
                <a:rPr lang="vi-VN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các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từ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ngữ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được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in </a:t>
              </a:r>
              <a:r>
                <a:rPr lang="vi-VN" sz="28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đậm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?</a:t>
              </a:r>
            </a:p>
          </p:txBody>
        </p:sp>
      </p:grpSp>
      <p:pic>
        <p:nvPicPr>
          <p:cNvPr id="2052" name="Picture 4" descr="Ghim của Pili Muñoz trên 問號?? | Dấu chấm hỏi, Ảnh động, Hình ảnh">
            <a:extLst>
              <a:ext uri="{FF2B5EF4-FFF2-40B4-BE49-F238E27FC236}">
                <a16:creationId xmlns:a16="http://schemas.microsoft.com/office/drawing/2014/main" id="{1D7ED1AA-3C41-46CC-B21E-4D0CA62ABA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9" y="3149242"/>
            <a:ext cx="1917192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uncee - Action Words">
            <a:extLst>
              <a:ext uri="{FF2B5EF4-FFF2-40B4-BE49-F238E27FC236}">
                <a16:creationId xmlns:a16="http://schemas.microsoft.com/office/drawing/2014/main" id="{7ACCCA0A-8781-4266-B583-15D1560ACD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2" y="3149242"/>
            <a:ext cx="1552069" cy="15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8A8894-A0FB-40B8-BADA-D64F4998AB3C}"/>
              </a:ext>
            </a:extLst>
          </p:cNvPr>
          <p:cNvGrpSpPr/>
          <p:nvPr/>
        </p:nvGrpSpPr>
        <p:grpSpPr>
          <a:xfrm>
            <a:off x="2089347" y="3399251"/>
            <a:ext cx="5878969" cy="1049639"/>
            <a:chOff x="2217370" y="3400456"/>
            <a:chExt cx="5878969" cy="104963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5BD65E0-6BEE-43EC-90C3-DD4EC8294343}"/>
                </a:ext>
              </a:extLst>
            </p:cNvPr>
            <p:cNvSpPr/>
            <p:nvPr/>
          </p:nvSpPr>
          <p:spPr>
            <a:xfrm>
              <a:off x="2217370" y="3400456"/>
              <a:ext cx="5878969" cy="1049639"/>
            </a:xfrm>
            <a:custGeom>
              <a:avLst/>
              <a:gdLst>
                <a:gd name="connsiteX0" fmla="*/ 0 w 5878969"/>
                <a:gd name="connsiteY0" fmla="*/ 174943 h 1049639"/>
                <a:gd name="connsiteX1" fmla="*/ 174943 w 5878969"/>
                <a:gd name="connsiteY1" fmla="*/ 0 h 1049639"/>
                <a:gd name="connsiteX2" fmla="*/ 5704026 w 5878969"/>
                <a:gd name="connsiteY2" fmla="*/ 0 h 1049639"/>
                <a:gd name="connsiteX3" fmla="*/ 5878969 w 5878969"/>
                <a:gd name="connsiteY3" fmla="*/ 174943 h 1049639"/>
                <a:gd name="connsiteX4" fmla="*/ 5878969 w 5878969"/>
                <a:gd name="connsiteY4" fmla="*/ 874696 h 1049639"/>
                <a:gd name="connsiteX5" fmla="*/ 5704026 w 5878969"/>
                <a:gd name="connsiteY5" fmla="*/ 1049639 h 1049639"/>
                <a:gd name="connsiteX6" fmla="*/ 174943 w 5878969"/>
                <a:gd name="connsiteY6" fmla="*/ 1049639 h 1049639"/>
                <a:gd name="connsiteX7" fmla="*/ 0 w 5878969"/>
                <a:gd name="connsiteY7" fmla="*/ 874696 h 1049639"/>
                <a:gd name="connsiteX8" fmla="*/ 0 w 5878969"/>
                <a:gd name="connsiteY8" fmla="*/ 174943 h 104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8969" h="1049639" fill="none" extrusionOk="0">
                  <a:moveTo>
                    <a:pt x="0" y="174943"/>
                  </a:moveTo>
                  <a:cubicBezTo>
                    <a:pt x="-2149" y="87085"/>
                    <a:pt x="68705" y="1548"/>
                    <a:pt x="174943" y="0"/>
                  </a:cubicBezTo>
                  <a:cubicBezTo>
                    <a:pt x="2230503" y="-34404"/>
                    <a:pt x="4072437" y="140572"/>
                    <a:pt x="5704026" y="0"/>
                  </a:cubicBezTo>
                  <a:cubicBezTo>
                    <a:pt x="5818715" y="-2884"/>
                    <a:pt x="5886754" y="93735"/>
                    <a:pt x="5878969" y="174943"/>
                  </a:cubicBezTo>
                  <a:cubicBezTo>
                    <a:pt x="5868603" y="409539"/>
                    <a:pt x="5872518" y="608451"/>
                    <a:pt x="5878969" y="874696"/>
                  </a:cubicBezTo>
                  <a:cubicBezTo>
                    <a:pt x="5883469" y="978540"/>
                    <a:pt x="5794769" y="1050665"/>
                    <a:pt x="5704026" y="1049639"/>
                  </a:cubicBezTo>
                  <a:cubicBezTo>
                    <a:pt x="5127889" y="1182728"/>
                    <a:pt x="1586111" y="986330"/>
                    <a:pt x="174943" y="1049639"/>
                  </a:cubicBezTo>
                  <a:cubicBezTo>
                    <a:pt x="66290" y="1052249"/>
                    <a:pt x="-2779" y="970752"/>
                    <a:pt x="0" y="874696"/>
                  </a:cubicBezTo>
                  <a:cubicBezTo>
                    <a:pt x="-27518" y="644956"/>
                    <a:pt x="4704" y="359873"/>
                    <a:pt x="0" y="174943"/>
                  </a:cubicBezTo>
                  <a:close/>
                </a:path>
                <a:path w="5878969" h="1049639" stroke="0" extrusionOk="0">
                  <a:moveTo>
                    <a:pt x="0" y="174943"/>
                  </a:moveTo>
                  <a:cubicBezTo>
                    <a:pt x="-9112" y="85160"/>
                    <a:pt x="94989" y="5883"/>
                    <a:pt x="174943" y="0"/>
                  </a:cubicBezTo>
                  <a:cubicBezTo>
                    <a:pt x="1015507" y="-119654"/>
                    <a:pt x="4166999" y="-122655"/>
                    <a:pt x="5704026" y="0"/>
                  </a:cubicBezTo>
                  <a:cubicBezTo>
                    <a:pt x="5799050" y="-3527"/>
                    <a:pt x="5864209" y="81742"/>
                    <a:pt x="5878969" y="174943"/>
                  </a:cubicBezTo>
                  <a:cubicBezTo>
                    <a:pt x="5931369" y="251172"/>
                    <a:pt x="5824312" y="749606"/>
                    <a:pt x="5878969" y="874696"/>
                  </a:cubicBezTo>
                  <a:cubicBezTo>
                    <a:pt x="5866177" y="979368"/>
                    <a:pt x="5785154" y="1057978"/>
                    <a:pt x="5704026" y="1049639"/>
                  </a:cubicBezTo>
                  <a:cubicBezTo>
                    <a:pt x="4592556" y="1099838"/>
                    <a:pt x="1277140" y="1111022"/>
                    <a:pt x="174943" y="1049639"/>
                  </a:cubicBezTo>
                  <a:cubicBezTo>
                    <a:pt x="72342" y="1051652"/>
                    <a:pt x="-10913" y="970294"/>
                    <a:pt x="0" y="874696"/>
                  </a:cubicBezTo>
                  <a:cubicBezTo>
                    <a:pt x="-53891" y="537692"/>
                    <a:pt x="-56945" y="257675"/>
                    <a:pt x="0" y="174943"/>
                  </a:cubicBez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rgbClr val="FFC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08954979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Pattaya" panose="00000500000000000000" pitchFamily="2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B4A1FF-01D6-4601-98D8-DDA63D3D7EFF}"/>
                </a:ext>
              </a:extLst>
            </p:cNvPr>
            <p:cNvSpPr txBox="1"/>
            <p:nvPr/>
          </p:nvSpPr>
          <p:spPr>
            <a:xfrm>
              <a:off x="2359435" y="3472707"/>
              <a:ext cx="559483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Khi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đặt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hỏi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sử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dụng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 “Ở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đâu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”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để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thay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thế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cho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ngữ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 in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đậm</a:t>
              </a:r>
              <a:r>
                <a:rPr lang="en-US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Pattaya" panose="00000500000000000000" pitchFamily="2" charset="-34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275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9CF895-A683-4BC5-AFBF-9B5E5F17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b="18888"/>
          <a:stretch/>
        </p:blipFill>
        <p:spPr>
          <a:xfrm>
            <a:off x="0" y="2692819"/>
            <a:ext cx="9144000" cy="24673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627318-9CDB-422B-ADB7-42D5201299C7}"/>
              </a:ext>
            </a:extLst>
          </p:cNvPr>
          <p:cNvSpPr/>
          <p:nvPr/>
        </p:nvSpPr>
        <p:spPr>
          <a:xfrm>
            <a:off x="1879042" y="2388656"/>
            <a:ext cx="1024932" cy="340435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D5D917-55C1-42E8-A121-ACFF889C18F3}"/>
              </a:ext>
            </a:extLst>
          </p:cNvPr>
          <p:cNvSpPr txBox="1"/>
          <p:nvPr/>
        </p:nvSpPr>
        <p:spPr>
          <a:xfrm>
            <a:off x="1628535" y="14526"/>
            <a:ext cx="60832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74C8D-558F-4285-9091-638F72827DDA}"/>
              </a:ext>
            </a:extLst>
          </p:cNvPr>
          <p:cNvSpPr txBox="1"/>
          <p:nvPr/>
        </p:nvSpPr>
        <p:spPr>
          <a:xfrm>
            <a:off x="1156812" y="896943"/>
            <a:ext cx="68278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 </a:t>
            </a:r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 công </a:t>
            </a:r>
            <a:r>
              <a:rPr lang="vi-VN" sz="2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thợ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nề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đang xây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ngôi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cao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tầng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7F9A7-D696-4F88-A031-94A9779D91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6" y="2065453"/>
            <a:ext cx="589033" cy="5890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3067DC-1EBC-436C-BC9F-57B6EDF0FBFA}"/>
              </a:ext>
            </a:extLst>
          </p:cNvPr>
          <p:cNvSpPr txBox="1"/>
          <p:nvPr/>
        </p:nvSpPr>
        <p:spPr>
          <a:xfrm>
            <a:off x="1157447" y="1913548"/>
            <a:ext cx="6827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0" i="0" dirty="0" err="1">
                <a:solidFill>
                  <a:srgbClr val="800080"/>
                </a:solidFill>
                <a:effectLst/>
              </a:rPr>
              <a:t>Các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chú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thợ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nề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đang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xây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những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ngôi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nhà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cao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tầng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ở </a:t>
            </a:r>
            <a:r>
              <a:rPr lang="en-US" sz="2600" b="1" i="0" dirty="0" err="1">
                <a:solidFill>
                  <a:srgbClr val="FF0000"/>
                </a:solidFill>
                <a:effectLst/>
              </a:rPr>
              <a:t>đâu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?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9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9CF895-A683-4BC5-AFBF-9B5E5F17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b="18888"/>
          <a:stretch/>
        </p:blipFill>
        <p:spPr>
          <a:xfrm>
            <a:off x="0" y="2692819"/>
            <a:ext cx="9144000" cy="2467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D5D917-55C1-42E8-A121-ACFF889C18F3}"/>
              </a:ext>
            </a:extLst>
          </p:cNvPr>
          <p:cNvSpPr txBox="1"/>
          <p:nvPr/>
        </p:nvSpPr>
        <p:spPr>
          <a:xfrm>
            <a:off x="1628535" y="14526"/>
            <a:ext cx="60832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C4B66F-B9EA-428A-A2C1-B0627884C7DA}"/>
              </a:ext>
            </a:extLst>
          </p:cNvPr>
          <p:cNvSpPr/>
          <p:nvPr/>
        </p:nvSpPr>
        <p:spPr>
          <a:xfrm>
            <a:off x="6427271" y="2287267"/>
            <a:ext cx="1024932" cy="340435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3C289-F082-4A40-A1EC-05FA4B8E1DBF}"/>
              </a:ext>
            </a:extLst>
          </p:cNvPr>
          <p:cNvSpPr txBox="1"/>
          <p:nvPr/>
        </p:nvSpPr>
        <p:spPr>
          <a:xfrm>
            <a:off x="1136514" y="1211872"/>
            <a:ext cx="68278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đang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nhân </a:t>
            </a:r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013697-2062-4B14-8FA3-33F5602223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1" y="2160892"/>
            <a:ext cx="589033" cy="5890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857E0A-E1D7-4D58-A4FB-273F2A070073}"/>
              </a:ext>
            </a:extLst>
          </p:cNvPr>
          <p:cNvSpPr txBox="1"/>
          <p:nvPr/>
        </p:nvSpPr>
        <p:spPr>
          <a:xfrm>
            <a:off x="1137149" y="2209187"/>
            <a:ext cx="68278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 err="1">
                <a:solidFill>
                  <a:srgbClr val="800080"/>
                </a:solidFill>
                <a:effectLst/>
              </a:rPr>
              <a:t>Bác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sĩ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đang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khám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bệnh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cho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bệnh</a:t>
            </a:r>
            <a:r>
              <a:rPr lang="en-US" sz="2600" b="0" i="0" dirty="0">
                <a:solidFill>
                  <a:srgbClr val="80008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800080"/>
                </a:solidFill>
                <a:effectLst/>
              </a:rPr>
              <a:t>nhân</a:t>
            </a:r>
            <a:r>
              <a:rPr lang="en-US" sz="2600" b="0" i="0" dirty="0">
                <a:solidFill>
                  <a:srgbClr val="9900CC"/>
                </a:solidFill>
                <a:effectLst/>
              </a:rPr>
              <a:t> 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ở </a:t>
            </a:r>
            <a:r>
              <a:rPr lang="en-US" sz="2600" b="1" i="0" dirty="0" err="1">
                <a:solidFill>
                  <a:srgbClr val="FF0000"/>
                </a:solidFill>
                <a:effectLst/>
              </a:rPr>
              <a:t>đâu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?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2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9CF895-A683-4BC5-AFBF-9B5E5F17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b="18888"/>
          <a:stretch/>
        </p:blipFill>
        <p:spPr>
          <a:xfrm>
            <a:off x="0" y="2692819"/>
            <a:ext cx="9144000" cy="2467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D5D917-55C1-42E8-A121-ACFF889C18F3}"/>
              </a:ext>
            </a:extLst>
          </p:cNvPr>
          <p:cNvSpPr txBox="1"/>
          <p:nvPr/>
        </p:nvSpPr>
        <p:spPr>
          <a:xfrm>
            <a:off x="1628535" y="14526"/>
            <a:ext cx="60832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vi-VN" sz="30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vi-VN" sz="3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B5F87F-B6C6-4FBB-9E5D-B411043DC887}"/>
              </a:ext>
            </a:extLst>
          </p:cNvPr>
          <p:cNvSpPr/>
          <p:nvPr/>
        </p:nvSpPr>
        <p:spPr>
          <a:xfrm>
            <a:off x="2702361" y="2730461"/>
            <a:ext cx="1024932" cy="340435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938064-8C49-4F30-9A31-8366141B92A5}"/>
              </a:ext>
            </a:extLst>
          </p:cNvPr>
          <p:cNvSpPr txBox="1"/>
          <p:nvPr/>
        </p:nvSpPr>
        <p:spPr>
          <a:xfrm>
            <a:off x="1323326" y="1230593"/>
            <a:ext cx="68278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 sân </a:t>
            </a:r>
            <a:r>
              <a:rPr lang="vi-VN" sz="2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viên đang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82F7B8-FA4E-4D7D-A228-F4FCB3589D92}"/>
              </a:ext>
            </a:extLst>
          </p:cNvPr>
          <p:cNvSpPr txBox="1"/>
          <p:nvPr/>
        </p:nvSpPr>
        <p:spPr>
          <a:xfrm>
            <a:off x="1323326" y="2255354"/>
            <a:ext cx="68278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0" i="0" dirty="0" err="1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vi-VN" sz="2600" b="0" i="0" dirty="0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vi-VN" sz="2600" b="0" i="0" dirty="0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viên đang </a:t>
            </a:r>
            <a:r>
              <a:rPr lang="vi-VN" sz="2600" b="0" i="0" dirty="0" err="1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vi-VN" sz="2600" b="0" i="0" dirty="0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vi-VN" sz="2600" b="0" i="0" dirty="0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2600" b="0" i="0" dirty="0" err="1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600" b="0" i="0" dirty="0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600" b="0" i="0" dirty="0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vi-VN" sz="2600" b="0" i="0" dirty="0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2600" b="0" i="0" dirty="0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0" i="0" dirty="0" err="1">
                <a:solidFill>
                  <a:srgbClr val="8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vi-VN" sz="2600" b="0" i="0" dirty="0">
                <a:solidFill>
                  <a:srgbClr val="9900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ở đâu?</a:t>
            </a:r>
            <a:endParaRPr lang="en-US" sz="2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DF2506-3274-4D2A-80BC-CA15CF43B9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9" y="2406967"/>
            <a:ext cx="589033" cy="5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3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635" y="-7607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sp>
        <p:nvSpPr>
          <p:cNvPr id="10" name="云形 9"/>
          <p:cNvSpPr/>
          <p:nvPr/>
        </p:nvSpPr>
        <p:spPr>
          <a:xfrm>
            <a:off x="1654175" y="524512"/>
            <a:ext cx="5835650" cy="3903345"/>
          </a:xfrm>
          <a:custGeom>
            <a:avLst/>
            <a:gdLst>
              <a:gd name="connsiteX0" fmla="*/ 526829 w 5835650"/>
              <a:gd name="connsiteY0" fmla="*/ 1298404 h 3903345"/>
              <a:gd name="connsiteX1" fmla="*/ 759580 w 5835650"/>
              <a:gd name="connsiteY1" fmla="*/ 624083 h 3903345"/>
              <a:gd name="connsiteX2" fmla="*/ 1891858 w 5835650"/>
              <a:gd name="connsiteY2" fmla="*/ 470027 h 3903345"/>
              <a:gd name="connsiteX3" fmla="*/ 3033457 w 5835650"/>
              <a:gd name="connsiteY3" fmla="*/ 310099 h 3903345"/>
              <a:gd name="connsiteX4" fmla="*/ 3478290 w 5835650"/>
              <a:gd name="connsiteY4" fmla="*/ 18071 h 3903345"/>
              <a:gd name="connsiteX5" fmla="*/ 4029975 w 5835650"/>
              <a:gd name="connsiteY5" fmla="*/ 224171 h 3903345"/>
              <a:gd name="connsiteX6" fmla="*/ 4790501 w 5835650"/>
              <a:gd name="connsiteY6" fmla="*/ 62345 h 3903345"/>
              <a:gd name="connsiteX7" fmla="*/ 5176167 w 5835650"/>
              <a:gd name="connsiteY7" fmla="*/ 503820 h 3903345"/>
              <a:gd name="connsiteX8" fmla="*/ 5671117 w 5835650"/>
              <a:gd name="connsiteY8" fmla="*/ 932285 h 3903345"/>
              <a:gd name="connsiteX9" fmla="*/ 5648963 w 5835650"/>
              <a:gd name="connsiteY9" fmla="*/ 1396891 h 3903345"/>
              <a:gd name="connsiteX10" fmla="*/ 5810794 w 5835650"/>
              <a:gd name="connsiteY10" fmla="*/ 2107264 h 3903345"/>
              <a:gd name="connsiteX11" fmla="*/ 5052700 w 5835650"/>
              <a:gd name="connsiteY11" fmla="*/ 2729088 h 3903345"/>
              <a:gd name="connsiteX12" fmla="*/ 4781315 w 5835650"/>
              <a:gd name="connsiteY12" fmla="*/ 3261913 h 3903345"/>
              <a:gd name="connsiteX13" fmla="*/ 3857337 w 5835650"/>
              <a:gd name="connsiteY13" fmla="*/ 3326426 h 3903345"/>
              <a:gd name="connsiteX14" fmla="*/ 3197044 w 5835650"/>
              <a:gd name="connsiteY14" fmla="*/ 3894851 h 3903345"/>
              <a:gd name="connsiteX15" fmla="*/ 2226192 w 5835650"/>
              <a:gd name="connsiteY15" fmla="*/ 3547887 h 3903345"/>
              <a:gd name="connsiteX16" fmla="*/ 784030 w 5835650"/>
              <a:gd name="connsiteY16" fmla="*/ 3205079 h 3903345"/>
              <a:gd name="connsiteX17" fmla="*/ 149943 w 5835650"/>
              <a:gd name="connsiteY17" fmla="*/ 2823600 h 3903345"/>
              <a:gd name="connsiteX18" fmla="*/ 285433 w 5835650"/>
              <a:gd name="connsiteY18" fmla="*/ 2308665 h 3903345"/>
              <a:gd name="connsiteX19" fmla="*/ -676 w 5835650"/>
              <a:gd name="connsiteY19" fmla="*/ 1780359 h 3903345"/>
              <a:gd name="connsiteX20" fmla="*/ 521831 w 5835650"/>
              <a:gd name="connsiteY20" fmla="*/ 1310783 h 3903345"/>
              <a:gd name="connsiteX21" fmla="*/ 526829 w 5835650"/>
              <a:gd name="connsiteY21" fmla="*/ 1298404 h 3903345"/>
              <a:gd name="connsiteX0" fmla="*/ 633951 w 5835650"/>
              <a:gd name="connsiteY0" fmla="*/ 2365228 h 3903345"/>
              <a:gd name="connsiteX1" fmla="*/ 291782 w 5835650"/>
              <a:gd name="connsiteY1" fmla="*/ 2293215 h 3903345"/>
              <a:gd name="connsiteX2" fmla="*/ 935865 w 5835650"/>
              <a:gd name="connsiteY2" fmla="*/ 3153306 h 3903345"/>
              <a:gd name="connsiteX3" fmla="*/ 786191 w 5835650"/>
              <a:gd name="connsiteY3" fmla="*/ 3187731 h 3903345"/>
              <a:gd name="connsiteX4" fmla="*/ 2225922 w 5835650"/>
              <a:gd name="connsiteY4" fmla="*/ 3531985 h 3903345"/>
              <a:gd name="connsiteX5" fmla="*/ 2135685 w 5835650"/>
              <a:gd name="connsiteY5" fmla="*/ 3374767 h 3903345"/>
              <a:gd name="connsiteX6" fmla="*/ 3894080 w 5835650"/>
              <a:gd name="connsiteY6" fmla="*/ 3139933 h 3903345"/>
              <a:gd name="connsiteX7" fmla="*/ 3858013 w 5835650"/>
              <a:gd name="connsiteY7" fmla="*/ 3312421 h 3903345"/>
              <a:gd name="connsiteX8" fmla="*/ 4610298 w 5835650"/>
              <a:gd name="connsiteY8" fmla="*/ 2074013 h 3903345"/>
              <a:gd name="connsiteX9" fmla="*/ 5049458 w 5835650"/>
              <a:gd name="connsiteY9" fmla="*/ 2718788 h 3903345"/>
              <a:gd name="connsiteX10" fmla="*/ 5646261 w 5835650"/>
              <a:gd name="connsiteY10" fmla="*/ 1387313 h 3903345"/>
              <a:gd name="connsiteX11" fmla="*/ 5450659 w 5835650"/>
              <a:gd name="connsiteY11" fmla="*/ 1629104 h 3903345"/>
              <a:gd name="connsiteX12" fmla="*/ 5176978 w 5835650"/>
              <a:gd name="connsiteY12" fmla="*/ 490267 h 3903345"/>
              <a:gd name="connsiteX13" fmla="*/ 5187244 w 5835650"/>
              <a:gd name="connsiteY13" fmla="*/ 604476 h 3903345"/>
              <a:gd name="connsiteX14" fmla="*/ 3927986 w 5835650"/>
              <a:gd name="connsiteY14" fmla="*/ 357083 h 3903345"/>
              <a:gd name="connsiteX15" fmla="*/ 4028219 w 5835650"/>
              <a:gd name="connsiteY15" fmla="*/ 211431 h 3903345"/>
              <a:gd name="connsiteX16" fmla="*/ 2990905 w 5835650"/>
              <a:gd name="connsiteY16" fmla="*/ 426476 h 3903345"/>
              <a:gd name="connsiteX17" fmla="*/ 3039401 w 5835650"/>
              <a:gd name="connsiteY17" fmla="*/ 300882 h 3903345"/>
              <a:gd name="connsiteX18" fmla="*/ 1891182 w 5835650"/>
              <a:gd name="connsiteY18" fmla="*/ 469124 h 3903345"/>
              <a:gd name="connsiteX19" fmla="*/ 2066792 w 5835650"/>
              <a:gd name="connsiteY19" fmla="*/ 590923 h 3903345"/>
              <a:gd name="connsiteX20" fmla="*/ 557493 w 5835650"/>
              <a:gd name="connsiteY20" fmla="*/ 1426618 h 3903345"/>
              <a:gd name="connsiteX21" fmla="*/ 526829 w 5835650"/>
              <a:gd name="connsiteY21" fmla="*/ 1298404 h 390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35650" h="3903345" fill="none" extrusionOk="0">
                <a:moveTo>
                  <a:pt x="526829" y="1298404"/>
                </a:moveTo>
                <a:cubicBezTo>
                  <a:pt x="497640" y="1056311"/>
                  <a:pt x="547750" y="785374"/>
                  <a:pt x="759580" y="624083"/>
                </a:cubicBezTo>
                <a:cubicBezTo>
                  <a:pt x="1060187" y="346817"/>
                  <a:pt x="1446576" y="307855"/>
                  <a:pt x="1891858" y="470027"/>
                </a:cubicBezTo>
                <a:cubicBezTo>
                  <a:pt x="2162722" y="87131"/>
                  <a:pt x="2691833" y="92218"/>
                  <a:pt x="3033457" y="310099"/>
                </a:cubicBezTo>
                <a:cubicBezTo>
                  <a:pt x="3118097" y="115594"/>
                  <a:pt x="3291574" y="53946"/>
                  <a:pt x="3478290" y="18071"/>
                </a:cubicBezTo>
                <a:cubicBezTo>
                  <a:pt x="3687168" y="-25475"/>
                  <a:pt x="3906559" y="53444"/>
                  <a:pt x="4029975" y="224171"/>
                </a:cubicBezTo>
                <a:cubicBezTo>
                  <a:pt x="4169150" y="5312"/>
                  <a:pt x="4509108" y="-39540"/>
                  <a:pt x="4790501" y="62345"/>
                </a:cubicBezTo>
                <a:cubicBezTo>
                  <a:pt x="4992577" y="178465"/>
                  <a:pt x="5153046" y="301086"/>
                  <a:pt x="5176167" y="503820"/>
                </a:cubicBezTo>
                <a:cubicBezTo>
                  <a:pt x="5374091" y="577806"/>
                  <a:pt x="5601379" y="719297"/>
                  <a:pt x="5671117" y="932285"/>
                </a:cubicBezTo>
                <a:cubicBezTo>
                  <a:pt x="5732284" y="1088296"/>
                  <a:pt x="5714339" y="1255040"/>
                  <a:pt x="5648963" y="1396891"/>
                </a:cubicBezTo>
                <a:cubicBezTo>
                  <a:pt x="5850794" y="1575775"/>
                  <a:pt x="5895285" y="1864724"/>
                  <a:pt x="5810794" y="2107264"/>
                </a:cubicBezTo>
                <a:cubicBezTo>
                  <a:pt x="5665618" y="2472441"/>
                  <a:pt x="5373197" y="2691214"/>
                  <a:pt x="5052700" y="2729088"/>
                </a:cubicBezTo>
                <a:cubicBezTo>
                  <a:pt x="5042398" y="2927777"/>
                  <a:pt x="4950877" y="3125550"/>
                  <a:pt x="4781315" y="3261913"/>
                </a:cubicBezTo>
                <a:cubicBezTo>
                  <a:pt x="4501887" y="3507250"/>
                  <a:pt x="4195541" y="3529589"/>
                  <a:pt x="3857337" y="3326426"/>
                </a:cubicBezTo>
                <a:cubicBezTo>
                  <a:pt x="3761170" y="3667552"/>
                  <a:pt x="3480908" y="3837063"/>
                  <a:pt x="3197044" y="3894851"/>
                </a:cubicBezTo>
                <a:cubicBezTo>
                  <a:pt x="2847892" y="4006779"/>
                  <a:pt x="2388483" y="3865999"/>
                  <a:pt x="2226192" y="3547887"/>
                </a:cubicBezTo>
                <a:cubicBezTo>
                  <a:pt x="1707535" y="3838170"/>
                  <a:pt x="1052238" y="3733349"/>
                  <a:pt x="784030" y="3205079"/>
                </a:cubicBezTo>
                <a:cubicBezTo>
                  <a:pt x="481593" y="3265860"/>
                  <a:pt x="265938" y="3069269"/>
                  <a:pt x="149943" y="2823600"/>
                </a:cubicBezTo>
                <a:cubicBezTo>
                  <a:pt x="108988" y="2650307"/>
                  <a:pt x="145244" y="2470076"/>
                  <a:pt x="285433" y="2308665"/>
                </a:cubicBezTo>
                <a:cubicBezTo>
                  <a:pt x="85399" y="2231897"/>
                  <a:pt x="-41556" y="2015286"/>
                  <a:pt x="-676" y="1780359"/>
                </a:cubicBezTo>
                <a:cubicBezTo>
                  <a:pt x="14713" y="1539372"/>
                  <a:pt x="258302" y="1380152"/>
                  <a:pt x="521831" y="1310783"/>
                </a:cubicBezTo>
                <a:cubicBezTo>
                  <a:pt x="523533" y="1306870"/>
                  <a:pt x="525369" y="1302450"/>
                  <a:pt x="526829" y="1298404"/>
                </a:cubicBezTo>
                <a:close/>
              </a:path>
              <a:path w="5835650" h="3903345" fill="none" extrusionOk="0">
                <a:moveTo>
                  <a:pt x="633951" y="2365228"/>
                </a:moveTo>
                <a:cubicBezTo>
                  <a:pt x="528615" y="2387378"/>
                  <a:pt x="385703" y="2343459"/>
                  <a:pt x="291782" y="2293215"/>
                </a:cubicBezTo>
                <a:moveTo>
                  <a:pt x="935865" y="3153306"/>
                </a:moveTo>
                <a:cubicBezTo>
                  <a:pt x="883615" y="3165383"/>
                  <a:pt x="841229" y="3188736"/>
                  <a:pt x="786191" y="3187731"/>
                </a:cubicBezTo>
                <a:moveTo>
                  <a:pt x="2225922" y="3531985"/>
                </a:moveTo>
                <a:cubicBezTo>
                  <a:pt x="2194215" y="3484997"/>
                  <a:pt x="2168059" y="3434800"/>
                  <a:pt x="2135685" y="3374767"/>
                </a:cubicBezTo>
                <a:moveTo>
                  <a:pt x="3894080" y="3139933"/>
                </a:moveTo>
                <a:cubicBezTo>
                  <a:pt x="3881555" y="3197884"/>
                  <a:pt x="3880543" y="3266500"/>
                  <a:pt x="3858013" y="3312421"/>
                </a:cubicBezTo>
                <a:moveTo>
                  <a:pt x="4610298" y="2074013"/>
                </a:moveTo>
                <a:cubicBezTo>
                  <a:pt x="4925272" y="2188184"/>
                  <a:pt x="5009627" y="2421024"/>
                  <a:pt x="5049458" y="2718788"/>
                </a:cubicBezTo>
                <a:moveTo>
                  <a:pt x="5646261" y="1387313"/>
                </a:moveTo>
                <a:cubicBezTo>
                  <a:pt x="5595122" y="1492726"/>
                  <a:pt x="5525778" y="1570446"/>
                  <a:pt x="5450659" y="1629104"/>
                </a:cubicBezTo>
                <a:moveTo>
                  <a:pt x="5176978" y="490267"/>
                </a:moveTo>
                <a:cubicBezTo>
                  <a:pt x="5181910" y="525085"/>
                  <a:pt x="5185868" y="558898"/>
                  <a:pt x="5187244" y="604476"/>
                </a:cubicBezTo>
                <a:moveTo>
                  <a:pt x="3927986" y="357083"/>
                </a:moveTo>
                <a:cubicBezTo>
                  <a:pt x="3949435" y="300930"/>
                  <a:pt x="3988139" y="260831"/>
                  <a:pt x="4028219" y="211431"/>
                </a:cubicBezTo>
                <a:moveTo>
                  <a:pt x="2990905" y="426476"/>
                </a:moveTo>
                <a:cubicBezTo>
                  <a:pt x="2993451" y="381908"/>
                  <a:pt x="3016476" y="338230"/>
                  <a:pt x="3039401" y="300882"/>
                </a:cubicBezTo>
                <a:moveTo>
                  <a:pt x="1891182" y="469124"/>
                </a:moveTo>
                <a:cubicBezTo>
                  <a:pt x="1963064" y="514287"/>
                  <a:pt x="2026451" y="546631"/>
                  <a:pt x="2066792" y="590923"/>
                </a:cubicBezTo>
                <a:moveTo>
                  <a:pt x="557493" y="1426618"/>
                </a:moveTo>
                <a:cubicBezTo>
                  <a:pt x="542819" y="1384242"/>
                  <a:pt x="531663" y="1339932"/>
                  <a:pt x="526829" y="1298404"/>
                </a:cubicBezTo>
              </a:path>
              <a:path w="5835650" h="3903345" stroke="0" extrusionOk="0">
                <a:moveTo>
                  <a:pt x="526829" y="1298404"/>
                </a:moveTo>
                <a:cubicBezTo>
                  <a:pt x="514186" y="1050383"/>
                  <a:pt x="565255" y="811207"/>
                  <a:pt x="759580" y="624083"/>
                </a:cubicBezTo>
                <a:cubicBezTo>
                  <a:pt x="1110473" y="345622"/>
                  <a:pt x="1511953" y="291592"/>
                  <a:pt x="1891858" y="470027"/>
                </a:cubicBezTo>
                <a:cubicBezTo>
                  <a:pt x="2079706" y="19510"/>
                  <a:pt x="2706149" y="5423"/>
                  <a:pt x="3033457" y="310099"/>
                </a:cubicBezTo>
                <a:cubicBezTo>
                  <a:pt x="3089488" y="162133"/>
                  <a:pt x="3311204" y="59919"/>
                  <a:pt x="3478290" y="18071"/>
                </a:cubicBezTo>
                <a:cubicBezTo>
                  <a:pt x="3685983" y="-6494"/>
                  <a:pt x="3895660" y="60589"/>
                  <a:pt x="4029975" y="224171"/>
                </a:cubicBezTo>
                <a:cubicBezTo>
                  <a:pt x="4174372" y="2653"/>
                  <a:pt x="4511678" y="-94531"/>
                  <a:pt x="4790501" y="62345"/>
                </a:cubicBezTo>
                <a:cubicBezTo>
                  <a:pt x="4983648" y="147731"/>
                  <a:pt x="5155952" y="312003"/>
                  <a:pt x="5176167" y="503820"/>
                </a:cubicBezTo>
                <a:cubicBezTo>
                  <a:pt x="5391197" y="576833"/>
                  <a:pt x="5587850" y="719199"/>
                  <a:pt x="5671117" y="932285"/>
                </a:cubicBezTo>
                <a:cubicBezTo>
                  <a:pt x="5710410" y="1062378"/>
                  <a:pt x="5703461" y="1260045"/>
                  <a:pt x="5648963" y="1396891"/>
                </a:cubicBezTo>
                <a:cubicBezTo>
                  <a:pt x="5792855" y="1584251"/>
                  <a:pt x="5863878" y="1855431"/>
                  <a:pt x="5810794" y="2107264"/>
                </a:cubicBezTo>
                <a:cubicBezTo>
                  <a:pt x="5723095" y="2504433"/>
                  <a:pt x="5409812" y="2696105"/>
                  <a:pt x="5052700" y="2729088"/>
                </a:cubicBezTo>
                <a:cubicBezTo>
                  <a:pt x="5037774" y="2944384"/>
                  <a:pt x="4982327" y="3154107"/>
                  <a:pt x="4781315" y="3261913"/>
                </a:cubicBezTo>
                <a:cubicBezTo>
                  <a:pt x="4507854" y="3452859"/>
                  <a:pt x="4182235" y="3491202"/>
                  <a:pt x="3857337" y="3326426"/>
                </a:cubicBezTo>
                <a:cubicBezTo>
                  <a:pt x="3758583" y="3563573"/>
                  <a:pt x="3525042" y="3805489"/>
                  <a:pt x="3197044" y="3894851"/>
                </a:cubicBezTo>
                <a:cubicBezTo>
                  <a:pt x="2827432" y="3983249"/>
                  <a:pt x="2432706" y="3895596"/>
                  <a:pt x="2226192" y="3547887"/>
                </a:cubicBezTo>
                <a:cubicBezTo>
                  <a:pt x="1701803" y="3721134"/>
                  <a:pt x="1122783" y="3726587"/>
                  <a:pt x="784030" y="3205079"/>
                </a:cubicBezTo>
                <a:cubicBezTo>
                  <a:pt x="449685" y="3239873"/>
                  <a:pt x="191791" y="3103341"/>
                  <a:pt x="149943" y="2823600"/>
                </a:cubicBezTo>
                <a:cubicBezTo>
                  <a:pt x="86022" y="2620761"/>
                  <a:pt x="143662" y="2470434"/>
                  <a:pt x="285433" y="2308665"/>
                </a:cubicBezTo>
                <a:cubicBezTo>
                  <a:pt x="88319" y="2195196"/>
                  <a:pt x="-26673" y="1976649"/>
                  <a:pt x="-676" y="1780359"/>
                </a:cubicBezTo>
                <a:cubicBezTo>
                  <a:pt x="48507" y="1497617"/>
                  <a:pt x="252965" y="1360886"/>
                  <a:pt x="521831" y="1310783"/>
                </a:cubicBezTo>
                <a:cubicBezTo>
                  <a:pt x="523820" y="1307257"/>
                  <a:pt x="525808" y="1302795"/>
                  <a:pt x="526829" y="1298404"/>
                </a:cubicBezTo>
                <a:close/>
              </a:path>
              <a:path w="5835650" h="3903345" fill="none" stroke="0" extrusionOk="0">
                <a:moveTo>
                  <a:pt x="633951" y="2365228"/>
                </a:moveTo>
                <a:cubicBezTo>
                  <a:pt x="506785" y="2361686"/>
                  <a:pt x="405526" y="2333219"/>
                  <a:pt x="291782" y="2293215"/>
                </a:cubicBezTo>
                <a:moveTo>
                  <a:pt x="935865" y="3153306"/>
                </a:moveTo>
                <a:cubicBezTo>
                  <a:pt x="881198" y="3174816"/>
                  <a:pt x="838144" y="3184833"/>
                  <a:pt x="786191" y="3187731"/>
                </a:cubicBezTo>
                <a:moveTo>
                  <a:pt x="2225922" y="3531985"/>
                </a:moveTo>
                <a:cubicBezTo>
                  <a:pt x="2187106" y="3484008"/>
                  <a:pt x="2156318" y="3429500"/>
                  <a:pt x="2135685" y="3374767"/>
                </a:cubicBezTo>
                <a:moveTo>
                  <a:pt x="3894080" y="3139933"/>
                </a:moveTo>
                <a:cubicBezTo>
                  <a:pt x="3887212" y="3194019"/>
                  <a:pt x="3886482" y="3250658"/>
                  <a:pt x="3858013" y="3312421"/>
                </a:cubicBezTo>
                <a:moveTo>
                  <a:pt x="4610298" y="2074013"/>
                </a:moveTo>
                <a:cubicBezTo>
                  <a:pt x="4914070" y="2151016"/>
                  <a:pt x="5104337" y="2432735"/>
                  <a:pt x="5049458" y="2718788"/>
                </a:cubicBezTo>
                <a:moveTo>
                  <a:pt x="5646261" y="1387313"/>
                </a:moveTo>
                <a:cubicBezTo>
                  <a:pt x="5616685" y="1465454"/>
                  <a:pt x="5543426" y="1560132"/>
                  <a:pt x="5450659" y="1629104"/>
                </a:cubicBezTo>
                <a:moveTo>
                  <a:pt x="5176978" y="490267"/>
                </a:moveTo>
                <a:cubicBezTo>
                  <a:pt x="5184494" y="526826"/>
                  <a:pt x="5187190" y="566064"/>
                  <a:pt x="5187244" y="604476"/>
                </a:cubicBezTo>
                <a:moveTo>
                  <a:pt x="3927986" y="357083"/>
                </a:moveTo>
                <a:cubicBezTo>
                  <a:pt x="3957013" y="307894"/>
                  <a:pt x="3982625" y="257836"/>
                  <a:pt x="4028219" y="211431"/>
                </a:cubicBezTo>
                <a:moveTo>
                  <a:pt x="2990905" y="426476"/>
                </a:moveTo>
                <a:cubicBezTo>
                  <a:pt x="2994744" y="378784"/>
                  <a:pt x="3017579" y="338472"/>
                  <a:pt x="3039401" y="300882"/>
                </a:cubicBezTo>
                <a:moveTo>
                  <a:pt x="1891182" y="469124"/>
                </a:moveTo>
                <a:cubicBezTo>
                  <a:pt x="1953627" y="503689"/>
                  <a:pt x="2025665" y="544962"/>
                  <a:pt x="2066792" y="590923"/>
                </a:cubicBezTo>
                <a:moveTo>
                  <a:pt x="557493" y="1426618"/>
                </a:moveTo>
                <a:cubicBezTo>
                  <a:pt x="548462" y="1391589"/>
                  <a:pt x="530669" y="1343386"/>
                  <a:pt x="526829" y="1298404"/>
                </a:cubicBezTo>
              </a:path>
            </a:pathLst>
          </a:custGeom>
          <a:solidFill>
            <a:srgbClr val="FFCCFF"/>
          </a:solidFill>
          <a:ln w="19050" cmpd="sng">
            <a:solidFill>
              <a:srgbClr val="FF3E69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09974542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2662492" y="1811084"/>
            <a:ext cx="3817745" cy="13302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6600" dirty="0">
                <a:blipFill>
                  <a:blip r:embed="rId5"/>
                  <a:stretch>
                    <a:fillRect/>
                  </a:stretch>
                </a:blipFill>
                <a:latin typeface="LNTH-Purrfect" panose="02000503000000000000" pitchFamily="2" charset="0"/>
                <a:ea typeface="思源黑体 CN Light" panose="020B0300000000000000" charset="-122"/>
                <a:sym typeface="+mn-ea"/>
              </a:rPr>
              <a:t>VẬN DỤNG</a:t>
            </a:r>
            <a:endParaRPr lang="zh-CN" altLang="en-US" sz="6600" dirty="0">
              <a:blipFill>
                <a:blip r:embed="rId5"/>
                <a:stretch>
                  <a:fillRect/>
                </a:stretch>
              </a:blipFill>
              <a:latin typeface="LNTH-Purrfect" panose="02000503000000000000" pitchFamily="2" charset="0"/>
              <a:ea typeface="思源黑体 CN Light" panose="020B0300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9243" y="34607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3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8" grpId="0"/>
      <p:bldP spid="5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4">
            <a:extLst>
              <a:ext uri="{FF2B5EF4-FFF2-40B4-BE49-F238E27FC236}">
                <a16:creationId xmlns:a16="http://schemas.microsoft.com/office/drawing/2014/main" id="{45DCCDDE-8F0A-4890-BD9E-F9DF67F70424}"/>
              </a:ext>
            </a:extLst>
          </p:cNvPr>
          <p:cNvSpPr/>
          <p:nvPr/>
        </p:nvSpPr>
        <p:spPr>
          <a:xfrm>
            <a:off x="1654175" y="524512"/>
            <a:ext cx="5835650" cy="3903345"/>
          </a:xfrm>
          <a:custGeom>
            <a:avLst/>
            <a:gdLst>
              <a:gd name="connsiteX0" fmla="*/ 526829 w 5835650"/>
              <a:gd name="connsiteY0" fmla="*/ 1298404 h 3903345"/>
              <a:gd name="connsiteX1" fmla="*/ 759580 w 5835650"/>
              <a:gd name="connsiteY1" fmla="*/ 624083 h 3903345"/>
              <a:gd name="connsiteX2" fmla="*/ 1891858 w 5835650"/>
              <a:gd name="connsiteY2" fmla="*/ 470027 h 3903345"/>
              <a:gd name="connsiteX3" fmla="*/ 3033457 w 5835650"/>
              <a:gd name="connsiteY3" fmla="*/ 310099 h 3903345"/>
              <a:gd name="connsiteX4" fmla="*/ 3478290 w 5835650"/>
              <a:gd name="connsiteY4" fmla="*/ 18071 h 3903345"/>
              <a:gd name="connsiteX5" fmla="*/ 4029975 w 5835650"/>
              <a:gd name="connsiteY5" fmla="*/ 224171 h 3903345"/>
              <a:gd name="connsiteX6" fmla="*/ 4790501 w 5835650"/>
              <a:gd name="connsiteY6" fmla="*/ 62345 h 3903345"/>
              <a:gd name="connsiteX7" fmla="*/ 5176167 w 5835650"/>
              <a:gd name="connsiteY7" fmla="*/ 503820 h 3903345"/>
              <a:gd name="connsiteX8" fmla="*/ 5671117 w 5835650"/>
              <a:gd name="connsiteY8" fmla="*/ 932285 h 3903345"/>
              <a:gd name="connsiteX9" fmla="*/ 5648963 w 5835650"/>
              <a:gd name="connsiteY9" fmla="*/ 1396891 h 3903345"/>
              <a:gd name="connsiteX10" fmla="*/ 5810794 w 5835650"/>
              <a:gd name="connsiteY10" fmla="*/ 2107264 h 3903345"/>
              <a:gd name="connsiteX11" fmla="*/ 5052700 w 5835650"/>
              <a:gd name="connsiteY11" fmla="*/ 2729088 h 3903345"/>
              <a:gd name="connsiteX12" fmla="*/ 4781315 w 5835650"/>
              <a:gd name="connsiteY12" fmla="*/ 3261913 h 3903345"/>
              <a:gd name="connsiteX13" fmla="*/ 3857337 w 5835650"/>
              <a:gd name="connsiteY13" fmla="*/ 3326426 h 3903345"/>
              <a:gd name="connsiteX14" fmla="*/ 3197044 w 5835650"/>
              <a:gd name="connsiteY14" fmla="*/ 3894851 h 3903345"/>
              <a:gd name="connsiteX15" fmla="*/ 2226192 w 5835650"/>
              <a:gd name="connsiteY15" fmla="*/ 3547887 h 3903345"/>
              <a:gd name="connsiteX16" fmla="*/ 784030 w 5835650"/>
              <a:gd name="connsiteY16" fmla="*/ 3205079 h 3903345"/>
              <a:gd name="connsiteX17" fmla="*/ 149943 w 5835650"/>
              <a:gd name="connsiteY17" fmla="*/ 2823600 h 3903345"/>
              <a:gd name="connsiteX18" fmla="*/ 285433 w 5835650"/>
              <a:gd name="connsiteY18" fmla="*/ 2308665 h 3903345"/>
              <a:gd name="connsiteX19" fmla="*/ -676 w 5835650"/>
              <a:gd name="connsiteY19" fmla="*/ 1780359 h 3903345"/>
              <a:gd name="connsiteX20" fmla="*/ 521831 w 5835650"/>
              <a:gd name="connsiteY20" fmla="*/ 1310783 h 3903345"/>
              <a:gd name="connsiteX21" fmla="*/ 526829 w 5835650"/>
              <a:gd name="connsiteY21" fmla="*/ 1298404 h 3903345"/>
              <a:gd name="connsiteX0" fmla="*/ 633951 w 5835650"/>
              <a:gd name="connsiteY0" fmla="*/ 2365228 h 3903345"/>
              <a:gd name="connsiteX1" fmla="*/ 291782 w 5835650"/>
              <a:gd name="connsiteY1" fmla="*/ 2293215 h 3903345"/>
              <a:gd name="connsiteX2" fmla="*/ 935865 w 5835650"/>
              <a:gd name="connsiteY2" fmla="*/ 3153306 h 3903345"/>
              <a:gd name="connsiteX3" fmla="*/ 786191 w 5835650"/>
              <a:gd name="connsiteY3" fmla="*/ 3187731 h 3903345"/>
              <a:gd name="connsiteX4" fmla="*/ 2225922 w 5835650"/>
              <a:gd name="connsiteY4" fmla="*/ 3531985 h 3903345"/>
              <a:gd name="connsiteX5" fmla="*/ 2135685 w 5835650"/>
              <a:gd name="connsiteY5" fmla="*/ 3374767 h 3903345"/>
              <a:gd name="connsiteX6" fmla="*/ 3894080 w 5835650"/>
              <a:gd name="connsiteY6" fmla="*/ 3139933 h 3903345"/>
              <a:gd name="connsiteX7" fmla="*/ 3858013 w 5835650"/>
              <a:gd name="connsiteY7" fmla="*/ 3312421 h 3903345"/>
              <a:gd name="connsiteX8" fmla="*/ 4610298 w 5835650"/>
              <a:gd name="connsiteY8" fmla="*/ 2074013 h 3903345"/>
              <a:gd name="connsiteX9" fmla="*/ 5049458 w 5835650"/>
              <a:gd name="connsiteY9" fmla="*/ 2718788 h 3903345"/>
              <a:gd name="connsiteX10" fmla="*/ 5646261 w 5835650"/>
              <a:gd name="connsiteY10" fmla="*/ 1387313 h 3903345"/>
              <a:gd name="connsiteX11" fmla="*/ 5450659 w 5835650"/>
              <a:gd name="connsiteY11" fmla="*/ 1629104 h 3903345"/>
              <a:gd name="connsiteX12" fmla="*/ 5176978 w 5835650"/>
              <a:gd name="connsiteY12" fmla="*/ 490267 h 3903345"/>
              <a:gd name="connsiteX13" fmla="*/ 5187244 w 5835650"/>
              <a:gd name="connsiteY13" fmla="*/ 604476 h 3903345"/>
              <a:gd name="connsiteX14" fmla="*/ 3927986 w 5835650"/>
              <a:gd name="connsiteY14" fmla="*/ 357083 h 3903345"/>
              <a:gd name="connsiteX15" fmla="*/ 4028219 w 5835650"/>
              <a:gd name="connsiteY15" fmla="*/ 211431 h 3903345"/>
              <a:gd name="connsiteX16" fmla="*/ 2990905 w 5835650"/>
              <a:gd name="connsiteY16" fmla="*/ 426476 h 3903345"/>
              <a:gd name="connsiteX17" fmla="*/ 3039401 w 5835650"/>
              <a:gd name="connsiteY17" fmla="*/ 300882 h 3903345"/>
              <a:gd name="connsiteX18" fmla="*/ 1891182 w 5835650"/>
              <a:gd name="connsiteY18" fmla="*/ 469124 h 3903345"/>
              <a:gd name="connsiteX19" fmla="*/ 2066792 w 5835650"/>
              <a:gd name="connsiteY19" fmla="*/ 590923 h 3903345"/>
              <a:gd name="connsiteX20" fmla="*/ 557493 w 5835650"/>
              <a:gd name="connsiteY20" fmla="*/ 1426618 h 3903345"/>
              <a:gd name="connsiteX21" fmla="*/ 526829 w 5835650"/>
              <a:gd name="connsiteY21" fmla="*/ 1298404 h 390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35650" h="3903345" fill="none" extrusionOk="0">
                <a:moveTo>
                  <a:pt x="526829" y="1298404"/>
                </a:moveTo>
                <a:cubicBezTo>
                  <a:pt x="508340" y="1029315"/>
                  <a:pt x="543668" y="809476"/>
                  <a:pt x="759580" y="624083"/>
                </a:cubicBezTo>
                <a:cubicBezTo>
                  <a:pt x="1123879" y="354022"/>
                  <a:pt x="1524961" y="284634"/>
                  <a:pt x="1891858" y="470027"/>
                </a:cubicBezTo>
                <a:cubicBezTo>
                  <a:pt x="2174479" y="39245"/>
                  <a:pt x="2678193" y="33802"/>
                  <a:pt x="3033457" y="310099"/>
                </a:cubicBezTo>
                <a:cubicBezTo>
                  <a:pt x="3158382" y="175856"/>
                  <a:pt x="3308502" y="20093"/>
                  <a:pt x="3478290" y="18071"/>
                </a:cubicBezTo>
                <a:cubicBezTo>
                  <a:pt x="3677290" y="-6787"/>
                  <a:pt x="3896445" y="43871"/>
                  <a:pt x="4029975" y="224171"/>
                </a:cubicBezTo>
                <a:cubicBezTo>
                  <a:pt x="4282218" y="16417"/>
                  <a:pt x="4503478" y="-52671"/>
                  <a:pt x="4790501" y="62345"/>
                </a:cubicBezTo>
                <a:cubicBezTo>
                  <a:pt x="5008908" y="137030"/>
                  <a:pt x="5126527" y="268196"/>
                  <a:pt x="5176167" y="503820"/>
                </a:cubicBezTo>
                <a:cubicBezTo>
                  <a:pt x="5436485" y="545471"/>
                  <a:pt x="5590321" y="704519"/>
                  <a:pt x="5671117" y="932285"/>
                </a:cubicBezTo>
                <a:cubicBezTo>
                  <a:pt x="5732289" y="1085341"/>
                  <a:pt x="5749244" y="1234900"/>
                  <a:pt x="5648963" y="1396891"/>
                </a:cubicBezTo>
                <a:cubicBezTo>
                  <a:pt x="5777969" y="1591655"/>
                  <a:pt x="5838359" y="1825822"/>
                  <a:pt x="5810794" y="2107264"/>
                </a:cubicBezTo>
                <a:cubicBezTo>
                  <a:pt x="5731760" y="2503627"/>
                  <a:pt x="5386399" y="2633322"/>
                  <a:pt x="5052700" y="2729088"/>
                </a:cubicBezTo>
                <a:cubicBezTo>
                  <a:pt x="5016620" y="2925415"/>
                  <a:pt x="4963235" y="3109429"/>
                  <a:pt x="4781315" y="3261913"/>
                </a:cubicBezTo>
                <a:cubicBezTo>
                  <a:pt x="4500526" y="3417116"/>
                  <a:pt x="4114898" y="3420904"/>
                  <a:pt x="3857337" y="3326426"/>
                </a:cubicBezTo>
                <a:cubicBezTo>
                  <a:pt x="3719983" y="3672199"/>
                  <a:pt x="3474416" y="3814123"/>
                  <a:pt x="3197044" y="3894851"/>
                </a:cubicBezTo>
                <a:cubicBezTo>
                  <a:pt x="2832053" y="4065284"/>
                  <a:pt x="2396240" y="3885191"/>
                  <a:pt x="2226192" y="3547887"/>
                </a:cubicBezTo>
                <a:cubicBezTo>
                  <a:pt x="1756836" y="3847605"/>
                  <a:pt x="1078490" y="3651528"/>
                  <a:pt x="784030" y="3205079"/>
                </a:cubicBezTo>
                <a:cubicBezTo>
                  <a:pt x="501755" y="3288666"/>
                  <a:pt x="208410" y="3049764"/>
                  <a:pt x="149943" y="2823600"/>
                </a:cubicBezTo>
                <a:cubicBezTo>
                  <a:pt x="92742" y="2606613"/>
                  <a:pt x="177042" y="2429995"/>
                  <a:pt x="285433" y="2308665"/>
                </a:cubicBezTo>
                <a:cubicBezTo>
                  <a:pt x="95527" y="2172929"/>
                  <a:pt x="-12822" y="1982562"/>
                  <a:pt x="-676" y="1780359"/>
                </a:cubicBezTo>
                <a:cubicBezTo>
                  <a:pt x="49788" y="1515421"/>
                  <a:pt x="253297" y="1323617"/>
                  <a:pt x="521831" y="1310783"/>
                </a:cubicBezTo>
                <a:cubicBezTo>
                  <a:pt x="522780" y="1305986"/>
                  <a:pt x="524655" y="1302093"/>
                  <a:pt x="526829" y="1298404"/>
                </a:cubicBezTo>
                <a:close/>
              </a:path>
              <a:path w="5835650" h="3903345" fill="none" extrusionOk="0">
                <a:moveTo>
                  <a:pt x="633951" y="2365228"/>
                </a:moveTo>
                <a:cubicBezTo>
                  <a:pt x="509660" y="2350738"/>
                  <a:pt x="408598" y="2346810"/>
                  <a:pt x="291782" y="2293215"/>
                </a:cubicBezTo>
                <a:moveTo>
                  <a:pt x="935865" y="3153306"/>
                </a:moveTo>
                <a:cubicBezTo>
                  <a:pt x="889135" y="3159410"/>
                  <a:pt x="841929" y="3178019"/>
                  <a:pt x="786191" y="3187731"/>
                </a:cubicBezTo>
                <a:moveTo>
                  <a:pt x="2225922" y="3531985"/>
                </a:moveTo>
                <a:cubicBezTo>
                  <a:pt x="2198524" y="3475525"/>
                  <a:pt x="2154972" y="3430703"/>
                  <a:pt x="2135685" y="3374767"/>
                </a:cubicBezTo>
                <a:moveTo>
                  <a:pt x="3894080" y="3139933"/>
                </a:moveTo>
                <a:cubicBezTo>
                  <a:pt x="3877350" y="3197136"/>
                  <a:pt x="3862622" y="3252888"/>
                  <a:pt x="3858013" y="3312421"/>
                </a:cubicBezTo>
                <a:moveTo>
                  <a:pt x="4610298" y="2074013"/>
                </a:moveTo>
                <a:cubicBezTo>
                  <a:pt x="4890892" y="2196097"/>
                  <a:pt x="5023133" y="2415592"/>
                  <a:pt x="5049458" y="2718788"/>
                </a:cubicBezTo>
                <a:moveTo>
                  <a:pt x="5646261" y="1387313"/>
                </a:moveTo>
                <a:cubicBezTo>
                  <a:pt x="5621330" y="1480135"/>
                  <a:pt x="5534496" y="1566613"/>
                  <a:pt x="5450659" y="1629104"/>
                </a:cubicBezTo>
                <a:moveTo>
                  <a:pt x="5176978" y="490267"/>
                </a:moveTo>
                <a:cubicBezTo>
                  <a:pt x="5187544" y="521084"/>
                  <a:pt x="5190587" y="558975"/>
                  <a:pt x="5187244" y="604476"/>
                </a:cubicBezTo>
                <a:moveTo>
                  <a:pt x="3927986" y="357083"/>
                </a:moveTo>
                <a:cubicBezTo>
                  <a:pt x="3951243" y="299057"/>
                  <a:pt x="3985612" y="255329"/>
                  <a:pt x="4028219" y="211431"/>
                </a:cubicBezTo>
                <a:moveTo>
                  <a:pt x="2990905" y="426476"/>
                </a:moveTo>
                <a:cubicBezTo>
                  <a:pt x="3001307" y="381330"/>
                  <a:pt x="3018611" y="332399"/>
                  <a:pt x="3039401" y="300882"/>
                </a:cubicBezTo>
                <a:moveTo>
                  <a:pt x="1891182" y="469124"/>
                </a:moveTo>
                <a:cubicBezTo>
                  <a:pt x="1938982" y="498216"/>
                  <a:pt x="2014814" y="527528"/>
                  <a:pt x="2066792" y="590923"/>
                </a:cubicBezTo>
                <a:moveTo>
                  <a:pt x="557493" y="1426618"/>
                </a:moveTo>
                <a:cubicBezTo>
                  <a:pt x="546844" y="1393519"/>
                  <a:pt x="534554" y="1344500"/>
                  <a:pt x="526829" y="1298404"/>
                </a:cubicBezTo>
              </a:path>
              <a:path w="5835650" h="3903345" stroke="0" extrusionOk="0">
                <a:moveTo>
                  <a:pt x="526829" y="1298404"/>
                </a:moveTo>
                <a:cubicBezTo>
                  <a:pt x="509972" y="1054365"/>
                  <a:pt x="569989" y="822607"/>
                  <a:pt x="759580" y="624083"/>
                </a:cubicBezTo>
                <a:cubicBezTo>
                  <a:pt x="1008544" y="316697"/>
                  <a:pt x="1472992" y="327384"/>
                  <a:pt x="1891858" y="470027"/>
                </a:cubicBezTo>
                <a:cubicBezTo>
                  <a:pt x="2225240" y="50686"/>
                  <a:pt x="2751195" y="85209"/>
                  <a:pt x="3033457" y="310099"/>
                </a:cubicBezTo>
                <a:cubicBezTo>
                  <a:pt x="3130229" y="147313"/>
                  <a:pt x="3275591" y="43575"/>
                  <a:pt x="3478290" y="18071"/>
                </a:cubicBezTo>
                <a:cubicBezTo>
                  <a:pt x="3678931" y="-13331"/>
                  <a:pt x="3888404" y="74493"/>
                  <a:pt x="4029975" y="224171"/>
                </a:cubicBezTo>
                <a:cubicBezTo>
                  <a:pt x="4265961" y="11818"/>
                  <a:pt x="4499402" y="-47565"/>
                  <a:pt x="4790501" y="62345"/>
                </a:cubicBezTo>
                <a:cubicBezTo>
                  <a:pt x="5028192" y="109308"/>
                  <a:pt x="5095413" y="334177"/>
                  <a:pt x="5176167" y="503820"/>
                </a:cubicBezTo>
                <a:cubicBezTo>
                  <a:pt x="5431981" y="595455"/>
                  <a:pt x="5627558" y="731863"/>
                  <a:pt x="5671117" y="932285"/>
                </a:cubicBezTo>
                <a:cubicBezTo>
                  <a:pt x="5760292" y="1079161"/>
                  <a:pt x="5731126" y="1221897"/>
                  <a:pt x="5648963" y="1396891"/>
                </a:cubicBezTo>
                <a:cubicBezTo>
                  <a:pt x="5870610" y="1596296"/>
                  <a:pt x="5910615" y="1829547"/>
                  <a:pt x="5810794" y="2107264"/>
                </a:cubicBezTo>
                <a:cubicBezTo>
                  <a:pt x="5737238" y="2443514"/>
                  <a:pt x="5391491" y="2723137"/>
                  <a:pt x="5052700" y="2729088"/>
                </a:cubicBezTo>
                <a:cubicBezTo>
                  <a:pt x="5085778" y="2938499"/>
                  <a:pt x="4943303" y="3098180"/>
                  <a:pt x="4781315" y="3261913"/>
                </a:cubicBezTo>
                <a:cubicBezTo>
                  <a:pt x="4534032" y="3437661"/>
                  <a:pt x="4120700" y="3516833"/>
                  <a:pt x="3857337" y="3326426"/>
                </a:cubicBezTo>
                <a:cubicBezTo>
                  <a:pt x="3828330" y="3615217"/>
                  <a:pt x="3521519" y="3827631"/>
                  <a:pt x="3197044" y="3894851"/>
                </a:cubicBezTo>
                <a:cubicBezTo>
                  <a:pt x="2755208" y="3973243"/>
                  <a:pt x="2427440" y="3803054"/>
                  <a:pt x="2226192" y="3547887"/>
                </a:cubicBezTo>
                <a:cubicBezTo>
                  <a:pt x="1748572" y="3811425"/>
                  <a:pt x="1038600" y="3675182"/>
                  <a:pt x="784030" y="3205079"/>
                </a:cubicBezTo>
                <a:cubicBezTo>
                  <a:pt x="479989" y="3285357"/>
                  <a:pt x="232537" y="3068211"/>
                  <a:pt x="149943" y="2823600"/>
                </a:cubicBezTo>
                <a:cubicBezTo>
                  <a:pt x="92368" y="2616233"/>
                  <a:pt x="138095" y="2443342"/>
                  <a:pt x="285433" y="2308665"/>
                </a:cubicBezTo>
                <a:cubicBezTo>
                  <a:pt x="111637" y="2219646"/>
                  <a:pt x="-25741" y="1996929"/>
                  <a:pt x="-676" y="1780359"/>
                </a:cubicBezTo>
                <a:cubicBezTo>
                  <a:pt x="-4338" y="1571487"/>
                  <a:pt x="243290" y="1338434"/>
                  <a:pt x="521831" y="1310783"/>
                </a:cubicBezTo>
                <a:cubicBezTo>
                  <a:pt x="522396" y="1306706"/>
                  <a:pt x="524946" y="1302488"/>
                  <a:pt x="526829" y="1298404"/>
                </a:cubicBezTo>
                <a:close/>
              </a:path>
              <a:path w="5835650" h="3903345" fill="none" stroke="0" extrusionOk="0">
                <a:moveTo>
                  <a:pt x="633951" y="2365228"/>
                </a:moveTo>
                <a:cubicBezTo>
                  <a:pt x="507089" y="2383628"/>
                  <a:pt x="401102" y="2355369"/>
                  <a:pt x="291782" y="2293215"/>
                </a:cubicBezTo>
                <a:moveTo>
                  <a:pt x="935865" y="3153306"/>
                </a:moveTo>
                <a:cubicBezTo>
                  <a:pt x="877241" y="3175395"/>
                  <a:pt x="835918" y="3187777"/>
                  <a:pt x="786191" y="3187731"/>
                </a:cubicBezTo>
                <a:moveTo>
                  <a:pt x="2225922" y="3531985"/>
                </a:moveTo>
                <a:cubicBezTo>
                  <a:pt x="2192789" y="3471503"/>
                  <a:pt x="2157283" y="3440007"/>
                  <a:pt x="2135685" y="3374767"/>
                </a:cubicBezTo>
                <a:moveTo>
                  <a:pt x="3894080" y="3139933"/>
                </a:moveTo>
                <a:cubicBezTo>
                  <a:pt x="3898064" y="3191858"/>
                  <a:pt x="3881534" y="3258247"/>
                  <a:pt x="3858013" y="3312421"/>
                </a:cubicBezTo>
                <a:moveTo>
                  <a:pt x="4610298" y="2074013"/>
                </a:moveTo>
                <a:cubicBezTo>
                  <a:pt x="4866065" y="2258931"/>
                  <a:pt x="5004026" y="2420484"/>
                  <a:pt x="5049458" y="2718788"/>
                </a:cubicBezTo>
                <a:moveTo>
                  <a:pt x="5646261" y="1387313"/>
                </a:moveTo>
                <a:cubicBezTo>
                  <a:pt x="5588241" y="1469499"/>
                  <a:pt x="5536490" y="1567884"/>
                  <a:pt x="5450659" y="1629104"/>
                </a:cubicBezTo>
                <a:moveTo>
                  <a:pt x="5176978" y="490267"/>
                </a:moveTo>
                <a:cubicBezTo>
                  <a:pt x="5189528" y="535663"/>
                  <a:pt x="5186709" y="568381"/>
                  <a:pt x="5187244" y="604476"/>
                </a:cubicBezTo>
                <a:moveTo>
                  <a:pt x="3927986" y="357083"/>
                </a:moveTo>
                <a:cubicBezTo>
                  <a:pt x="3947678" y="309779"/>
                  <a:pt x="3997665" y="248572"/>
                  <a:pt x="4028219" y="211431"/>
                </a:cubicBezTo>
                <a:moveTo>
                  <a:pt x="2990905" y="426476"/>
                </a:moveTo>
                <a:cubicBezTo>
                  <a:pt x="3004751" y="383498"/>
                  <a:pt x="3014071" y="350040"/>
                  <a:pt x="3039401" y="300882"/>
                </a:cubicBezTo>
                <a:moveTo>
                  <a:pt x="1891182" y="469124"/>
                </a:moveTo>
                <a:cubicBezTo>
                  <a:pt x="1946397" y="517462"/>
                  <a:pt x="2011588" y="545830"/>
                  <a:pt x="2066792" y="590923"/>
                </a:cubicBezTo>
                <a:moveTo>
                  <a:pt x="557493" y="1426618"/>
                </a:moveTo>
                <a:cubicBezTo>
                  <a:pt x="544935" y="1388226"/>
                  <a:pt x="525249" y="1343518"/>
                  <a:pt x="526829" y="1298404"/>
                </a:cubicBezTo>
              </a:path>
            </a:pathLst>
          </a:custGeom>
          <a:solidFill>
            <a:srgbClr val="FFFF66"/>
          </a:solidFill>
          <a:ln w="19050" cmpd="sng">
            <a:solidFill>
              <a:srgbClr val="FF006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74487597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9CF895-A683-4BC5-AFBF-9B5E5F17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88"/>
          <a:stretch/>
        </p:blipFill>
        <p:spPr>
          <a:xfrm>
            <a:off x="0" y="2692819"/>
            <a:ext cx="9144000" cy="2467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grpSp>
        <p:nvGrpSpPr>
          <p:cNvPr id="16" name="组合 135">
            <a:extLst>
              <a:ext uri="{FF2B5EF4-FFF2-40B4-BE49-F238E27FC236}">
                <a16:creationId xmlns:a16="http://schemas.microsoft.com/office/drawing/2014/main" id="{AB2A83C7-8E34-42F6-A64D-CD8DF9FBFA47}"/>
              </a:ext>
            </a:extLst>
          </p:cNvPr>
          <p:cNvGrpSpPr/>
          <p:nvPr/>
        </p:nvGrpSpPr>
        <p:grpSpPr>
          <a:xfrm>
            <a:off x="0" y="2397896"/>
            <a:ext cx="9144000" cy="2762250"/>
            <a:chOff x="-145" y="3916"/>
            <a:chExt cx="14400" cy="4350"/>
          </a:xfrm>
        </p:grpSpPr>
        <p:pic>
          <p:nvPicPr>
            <p:cNvPr id="17" name="图片 133" descr="图层 2">
              <a:extLst>
                <a:ext uri="{FF2B5EF4-FFF2-40B4-BE49-F238E27FC236}">
                  <a16:creationId xmlns:a16="http://schemas.microsoft.com/office/drawing/2014/main" id="{6657AEE4-7CDA-4E15-8D1A-96F7F7239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70" y="4091"/>
              <a:ext cx="2885" cy="4175"/>
            </a:xfrm>
            <a:prstGeom prst="rect">
              <a:avLst/>
            </a:prstGeom>
          </p:spPr>
        </p:pic>
        <p:pic>
          <p:nvPicPr>
            <p:cNvPr id="18" name="图片 134" descr="图层 3">
              <a:extLst>
                <a:ext uri="{FF2B5EF4-FFF2-40B4-BE49-F238E27FC236}">
                  <a16:creationId xmlns:a16="http://schemas.microsoft.com/office/drawing/2014/main" id="{4A0C05C8-341A-4504-9E85-668851E08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45" y="3916"/>
              <a:ext cx="3038" cy="4350"/>
            </a:xfrm>
            <a:prstGeom prst="rect">
              <a:avLst/>
            </a:prstGeom>
          </p:spPr>
        </p:pic>
      </p:grpSp>
      <p:pic>
        <p:nvPicPr>
          <p:cNvPr id="20" name="Picture 19" descr="Multi-colored Stars Glitter on Pink Background. Festive Holiday Pastel  Backdrop. Celebration Concept. Top View, Flat Lay. Stock Photo - Image of  flat, confetti: 155682776">
            <a:extLst>
              <a:ext uri="{FF2B5EF4-FFF2-40B4-BE49-F238E27FC236}">
                <a16:creationId xmlns:a16="http://schemas.microsoft.com/office/drawing/2014/main" id="{E5EFC789-8E50-464B-AAB7-768E0C45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71441" r="1887" b="13830"/>
          <a:stretch>
            <a:fillRect/>
          </a:stretch>
        </p:blipFill>
        <p:spPr bwMode="auto">
          <a:xfrm>
            <a:off x="2344420" y="1364745"/>
            <a:ext cx="4797973" cy="487842"/>
          </a:xfrm>
          <a:custGeom>
            <a:avLst/>
            <a:gdLst>
              <a:gd name="connsiteX0" fmla="*/ 2992004 w 4797973"/>
              <a:gd name="connsiteY0" fmla="*/ 255991 h 487842"/>
              <a:gd name="connsiteX1" fmla="*/ 2982771 w 4797973"/>
              <a:gd name="connsiteY1" fmla="*/ 264990 h 487842"/>
              <a:gd name="connsiteX2" fmla="*/ 2974787 w 4797973"/>
              <a:gd name="connsiteY2" fmla="*/ 294025 h 487842"/>
              <a:gd name="connsiteX3" fmla="*/ 2978464 w 4797973"/>
              <a:gd name="connsiteY3" fmla="*/ 297411 h 487842"/>
              <a:gd name="connsiteX4" fmla="*/ 2989117 w 4797973"/>
              <a:gd name="connsiteY4" fmla="*/ 298636 h 487842"/>
              <a:gd name="connsiteX5" fmla="*/ 3004086 w 4797973"/>
              <a:gd name="connsiteY5" fmla="*/ 296839 h 487842"/>
              <a:gd name="connsiteX6" fmla="*/ 3010186 w 4797973"/>
              <a:gd name="connsiteY6" fmla="*/ 295633 h 487842"/>
              <a:gd name="connsiteX7" fmla="*/ 3001628 w 4797973"/>
              <a:gd name="connsiteY7" fmla="*/ 265400 h 487842"/>
              <a:gd name="connsiteX8" fmla="*/ 2992004 w 4797973"/>
              <a:gd name="connsiteY8" fmla="*/ 255991 h 487842"/>
              <a:gd name="connsiteX9" fmla="*/ 1990371 w 4797973"/>
              <a:gd name="connsiteY9" fmla="*/ 248302 h 487842"/>
              <a:gd name="connsiteX10" fmla="*/ 1976608 w 4797973"/>
              <a:gd name="connsiteY10" fmla="*/ 253479 h 487842"/>
              <a:gd name="connsiteX11" fmla="*/ 1970267 w 4797973"/>
              <a:gd name="connsiteY11" fmla="*/ 266959 h 487842"/>
              <a:gd name="connsiteX12" fmla="*/ 1975544 w 4797973"/>
              <a:gd name="connsiteY12" fmla="*/ 279726 h 487842"/>
              <a:gd name="connsiteX13" fmla="*/ 1982987 w 4797973"/>
              <a:gd name="connsiteY13" fmla="*/ 284872 h 487842"/>
              <a:gd name="connsiteX14" fmla="*/ 1991811 w 4797973"/>
              <a:gd name="connsiteY14" fmla="*/ 286588 h 487842"/>
              <a:gd name="connsiteX15" fmla="*/ 2004609 w 4797973"/>
              <a:gd name="connsiteY15" fmla="*/ 282383 h 487842"/>
              <a:gd name="connsiteX16" fmla="*/ 2010054 w 4797973"/>
              <a:gd name="connsiteY16" fmla="*/ 276061 h 487842"/>
              <a:gd name="connsiteX17" fmla="*/ 2012397 w 4797973"/>
              <a:gd name="connsiteY17" fmla="*/ 267441 h 487842"/>
              <a:gd name="connsiteX18" fmla="*/ 2005739 w 4797973"/>
              <a:gd name="connsiteY18" fmla="*/ 253981 h 487842"/>
              <a:gd name="connsiteX19" fmla="*/ 1990371 w 4797973"/>
              <a:gd name="connsiteY19" fmla="*/ 248302 h 487842"/>
              <a:gd name="connsiteX20" fmla="*/ 774170 w 4797973"/>
              <a:gd name="connsiteY20" fmla="*/ 246677 h 487842"/>
              <a:gd name="connsiteX21" fmla="*/ 760408 w 4797973"/>
              <a:gd name="connsiteY21" fmla="*/ 251856 h 487842"/>
              <a:gd name="connsiteX22" fmla="*/ 754074 w 4797973"/>
              <a:gd name="connsiteY22" fmla="*/ 265335 h 487842"/>
              <a:gd name="connsiteX23" fmla="*/ 759351 w 4797973"/>
              <a:gd name="connsiteY23" fmla="*/ 278102 h 487842"/>
              <a:gd name="connsiteX24" fmla="*/ 766784 w 4797973"/>
              <a:gd name="connsiteY24" fmla="*/ 283245 h 487842"/>
              <a:gd name="connsiteX25" fmla="*/ 775619 w 4797973"/>
              <a:gd name="connsiteY25" fmla="*/ 284965 h 487842"/>
              <a:gd name="connsiteX26" fmla="*/ 788439 w 4797973"/>
              <a:gd name="connsiteY26" fmla="*/ 280737 h 487842"/>
              <a:gd name="connsiteX27" fmla="*/ 793850 w 4797973"/>
              <a:gd name="connsiteY27" fmla="*/ 274438 h 487842"/>
              <a:gd name="connsiteX28" fmla="*/ 796198 w 4797973"/>
              <a:gd name="connsiteY28" fmla="*/ 265818 h 487842"/>
              <a:gd name="connsiteX29" fmla="*/ 789542 w 4797973"/>
              <a:gd name="connsiteY29" fmla="*/ 252353 h 487842"/>
              <a:gd name="connsiteX30" fmla="*/ 774170 w 4797973"/>
              <a:gd name="connsiteY30" fmla="*/ 246677 h 487842"/>
              <a:gd name="connsiteX31" fmla="*/ 439929 w 4797973"/>
              <a:gd name="connsiteY31" fmla="*/ 230992 h 487842"/>
              <a:gd name="connsiteX32" fmla="*/ 433124 w 4797973"/>
              <a:gd name="connsiteY32" fmla="*/ 233390 h 487842"/>
              <a:gd name="connsiteX33" fmla="*/ 429926 w 4797973"/>
              <a:gd name="connsiteY33" fmla="*/ 239555 h 487842"/>
              <a:gd name="connsiteX34" fmla="*/ 429926 w 4797973"/>
              <a:gd name="connsiteY34" fmla="*/ 242205 h 487842"/>
              <a:gd name="connsiteX35" fmla="*/ 432806 w 4797973"/>
              <a:gd name="connsiteY35" fmla="*/ 247172 h 487842"/>
              <a:gd name="connsiteX36" fmla="*/ 438007 w 4797973"/>
              <a:gd name="connsiteY36" fmla="*/ 248608 h 487842"/>
              <a:gd name="connsiteX37" fmla="*/ 445084 w 4797973"/>
              <a:gd name="connsiteY37" fmla="*/ 246337 h 487842"/>
              <a:gd name="connsiteX38" fmla="*/ 448492 w 4797973"/>
              <a:gd name="connsiteY38" fmla="*/ 240030 h 487842"/>
              <a:gd name="connsiteX39" fmla="*/ 447710 w 4797973"/>
              <a:gd name="connsiteY39" fmla="*/ 236859 h 487842"/>
              <a:gd name="connsiteX40" fmla="*/ 439929 w 4797973"/>
              <a:gd name="connsiteY40" fmla="*/ 230992 h 487842"/>
              <a:gd name="connsiteX41" fmla="*/ 431083 w 4797973"/>
              <a:gd name="connsiteY41" fmla="*/ 130998 h 487842"/>
              <a:gd name="connsiteX42" fmla="*/ 462722 w 4797973"/>
              <a:gd name="connsiteY42" fmla="*/ 132537 h 487842"/>
              <a:gd name="connsiteX43" fmla="*/ 531694 w 4797973"/>
              <a:gd name="connsiteY43" fmla="*/ 148395 h 487842"/>
              <a:gd name="connsiteX44" fmla="*/ 580760 w 4797973"/>
              <a:gd name="connsiteY44" fmla="*/ 186295 h 487842"/>
              <a:gd name="connsiteX45" fmla="*/ 598513 w 4797973"/>
              <a:gd name="connsiteY45" fmla="*/ 243561 h 487842"/>
              <a:gd name="connsiteX46" fmla="*/ 594378 w 4797973"/>
              <a:gd name="connsiteY46" fmla="*/ 272810 h 487842"/>
              <a:gd name="connsiteX47" fmla="*/ 582051 w 4797973"/>
              <a:gd name="connsiteY47" fmla="*/ 300282 h 487842"/>
              <a:gd name="connsiteX48" fmla="*/ 562449 w 4797973"/>
              <a:gd name="connsiteY48" fmla="*/ 321337 h 487842"/>
              <a:gd name="connsiteX49" fmla="*/ 585796 w 4797973"/>
              <a:gd name="connsiteY49" fmla="*/ 355986 h 487842"/>
              <a:gd name="connsiteX50" fmla="*/ 598997 w 4797973"/>
              <a:gd name="connsiteY50" fmla="*/ 403110 h 487842"/>
              <a:gd name="connsiteX51" fmla="*/ 598997 w 4797973"/>
              <a:gd name="connsiteY51" fmla="*/ 407897 h 487842"/>
              <a:gd name="connsiteX52" fmla="*/ 583292 w 4797973"/>
              <a:gd name="connsiteY52" fmla="*/ 457554 h 487842"/>
              <a:gd name="connsiteX53" fmla="*/ 543117 w 4797973"/>
              <a:gd name="connsiteY53" fmla="*/ 483844 h 487842"/>
              <a:gd name="connsiteX54" fmla="*/ 528695 w 4797973"/>
              <a:gd name="connsiteY54" fmla="*/ 485391 h 487842"/>
              <a:gd name="connsiteX55" fmla="*/ 490505 w 4797973"/>
              <a:gd name="connsiteY55" fmla="*/ 473879 h 487842"/>
              <a:gd name="connsiteX56" fmla="*/ 464460 w 4797973"/>
              <a:gd name="connsiteY56" fmla="*/ 448367 h 487842"/>
              <a:gd name="connsiteX57" fmla="*/ 448928 w 4797973"/>
              <a:gd name="connsiteY57" fmla="*/ 413642 h 487842"/>
              <a:gd name="connsiteX58" fmla="*/ 443973 w 4797973"/>
              <a:gd name="connsiteY58" fmla="*/ 374505 h 487842"/>
              <a:gd name="connsiteX59" fmla="*/ 443188 w 4797973"/>
              <a:gd name="connsiteY59" fmla="*/ 363587 h 487842"/>
              <a:gd name="connsiteX60" fmla="*/ 439661 w 4797973"/>
              <a:gd name="connsiteY60" fmla="*/ 357043 h 487842"/>
              <a:gd name="connsiteX61" fmla="*/ 438772 w 4797973"/>
              <a:gd name="connsiteY61" fmla="*/ 356499 h 487842"/>
              <a:gd name="connsiteX62" fmla="*/ 438063 w 4797973"/>
              <a:gd name="connsiteY62" fmla="*/ 358096 h 487842"/>
              <a:gd name="connsiteX63" fmla="*/ 437424 w 4797973"/>
              <a:gd name="connsiteY63" fmla="*/ 362656 h 487842"/>
              <a:gd name="connsiteX64" fmla="*/ 438650 w 4797973"/>
              <a:gd name="connsiteY64" fmla="*/ 381176 h 487842"/>
              <a:gd name="connsiteX65" fmla="*/ 439875 w 4797973"/>
              <a:gd name="connsiteY65" fmla="*/ 399205 h 487842"/>
              <a:gd name="connsiteX66" fmla="*/ 439630 w 4797973"/>
              <a:gd name="connsiteY66" fmla="*/ 402969 h 487842"/>
              <a:gd name="connsiteX67" fmla="*/ 439385 w 4797973"/>
              <a:gd name="connsiteY67" fmla="*/ 404321 h 487842"/>
              <a:gd name="connsiteX68" fmla="*/ 426284 w 4797973"/>
              <a:gd name="connsiteY68" fmla="*/ 450037 h 487842"/>
              <a:gd name="connsiteX69" fmla="*/ 394305 w 4797973"/>
              <a:gd name="connsiteY69" fmla="*/ 478428 h 487842"/>
              <a:gd name="connsiteX70" fmla="*/ 366281 w 4797973"/>
              <a:gd name="connsiteY70" fmla="*/ 484410 h 487842"/>
              <a:gd name="connsiteX71" fmla="*/ 328840 w 4797973"/>
              <a:gd name="connsiteY71" fmla="*/ 473404 h 487842"/>
              <a:gd name="connsiteX72" fmla="*/ 303470 w 4797973"/>
              <a:gd name="connsiteY72" fmla="*/ 447992 h 487842"/>
              <a:gd name="connsiteX73" fmla="*/ 290140 w 4797973"/>
              <a:gd name="connsiteY73" fmla="*/ 412117 h 487842"/>
              <a:gd name="connsiteX74" fmla="*/ 286452 w 4797973"/>
              <a:gd name="connsiteY74" fmla="*/ 373593 h 487842"/>
              <a:gd name="connsiteX75" fmla="*/ 286452 w 4797973"/>
              <a:gd name="connsiteY75" fmla="*/ 362725 h 487842"/>
              <a:gd name="connsiteX76" fmla="*/ 287433 w 4797973"/>
              <a:gd name="connsiteY76" fmla="*/ 318855 h 487842"/>
              <a:gd name="connsiteX77" fmla="*/ 289394 w 4797973"/>
              <a:gd name="connsiteY77" fmla="*/ 275192 h 487842"/>
              <a:gd name="connsiteX78" fmla="*/ 290615 w 4797973"/>
              <a:gd name="connsiteY78" fmla="*/ 242036 h 487842"/>
              <a:gd name="connsiteX79" fmla="*/ 296263 w 4797973"/>
              <a:gd name="connsiteY79" fmla="*/ 209593 h 487842"/>
              <a:gd name="connsiteX80" fmla="*/ 313001 w 4797973"/>
              <a:gd name="connsiteY80" fmla="*/ 176265 h 487842"/>
              <a:gd name="connsiteX81" fmla="*/ 338893 w 4797973"/>
              <a:gd name="connsiteY81" fmla="*/ 151532 h 487842"/>
              <a:gd name="connsiteX82" fmla="*/ 381786 w 4797973"/>
              <a:gd name="connsiteY82" fmla="*/ 135485 h 487842"/>
              <a:gd name="connsiteX83" fmla="*/ 431083 w 4797973"/>
              <a:gd name="connsiteY83" fmla="*/ 130998 h 487842"/>
              <a:gd name="connsiteX84" fmla="*/ 2977881 w 4797973"/>
              <a:gd name="connsiteY84" fmla="*/ 128057 h 487842"/>
              <a:gd name="connsiteX85" fmla="*/ 3046754 w 4797973"/>
              <a:gd name="connsiteY85" fmla="*/ 138002 h 487842"/>
              <a:gd name="connsiteX86" fmla="*/ 3103448 w 4797973"/>
              <a:gd name="connsiteY86" fmla="*/ 175775 h 487842"/>
              <a:gd name="connsiteX87" fmla="*/ 3141487 w 4797973"/>
              <a:gd name="connsiteY87" fmla="*/ 252204 h 487842"/>
              <a:gd name="connsiteX88" fmla="*/ 3155415 w 4797973"/>
              <a:gd name="connsiteY88" fmla="*/ 378082 h 487842"/>
              <a:gd name="connsiteX89" fmla="*/ 3155894 w 4797973"/>
              <a:gd name="connsiteY89" fmla="*/ 387774 h 487842"/>
              <a:gd name="connsiteX90" fmla="*/ 3156372 w 4797973"/>
              <a:gd name="connsiteY90" fmla="*/ 399711 h 487842"/>
              <a:gd name="connsiteX91" fmla="*/ 3154357 w 4797973"/>
              <a:gd name="connsiteY91" fmla="*/ 425988 h 487842"/>
              <a:gd name="connsiteX92" fmla="*/ 3145569 w 4797973"/>
              <a:gd name="connsiteY92" fmla="*/ 453621 h 487842"/>
              <a:gd name="connsiteX93" fmla="*/ 3125698 w 4797973"/>
              <a:gd name="connsiteY93" fmla="*/ 475281 h 487842"/>
              <a:gd name="connsiteX94" fmla="*/ 3090881 w 4797973"/>
              <a:gd name="connsiteY94" fmla="*/ 483920 h 487842"/>
              <a:gd name="connsiteX95" fmla="*/ 3059915 w 4797973"/>
              <a:gd name="connsiteY95" fmla="*/ 478650 h 487842"/>
              <a:gd name="connsiteX96" fmla="*/ 3039991 w 4797973"/>
              <a:gd name="connsiteY96" fmla="*/ 463084 h 487842"/>
              <a:gd name="connsiteX97" fmla="*/ 3027557 w 4797973"/>
              <a:gd name="connsiteY97" fmla="*/ 438357 h 487842"/>
              <a:gd name="connsiteX98" fmla="*/ 3019744 w 4797973"/>
              <a:gd name="connsiteY98" fmla="*/ 410394 h 487842"/>
              <a:gd name="connsiteX99" fmla="*/ 2996638 w 4797973"/>
              <a:gd name="connsiteY99" fmla="*/ 411865 h 487842"/>
              <a:gd name="connsiteX100" fmla="*/ 2979938 w 4797973"/>
              <a:gd name="connsiteY100" fmla="*/ 411359 h 487842"/>
              <a:gd name="connsiteX101" fmla="*/ 2968545 w 4797973"/>
              <a:gd name="connsiteY101" fmla="*/ 409904 h 487842"/>
              <a:gd name="connsiteX102" fmla="*/ 2962556 w 4797973"/>
              <a:gd name="connsiteY102" fmla="*/ 439785 h 487842"/>
              <a:gd name="connsiteX103" fmla="*/ 2951297 w 4797973"/>
              <a:gd name="connsiteY103" fmla="*/ 464615 h 487842"/>
              <a:gd name="connsiteX104" fmla="*/ 2930840 w 4797973"/>
              <a:gd name="connsiteY104" fmla="*/ 479194 h 487842"/>
              <a:gd name="connsiteX105" fmla="*/ 2896621 w 4797973"/>
              <a:gd name="connsiteY105" fmla="*/ 483920 h 487842"/>
              <a:gd name="connsiteX106" fmla="*/ 2859651 w 4797973"/>
              <a:gd name="connsiteY106" fmla="*/ 473933 h 487842"/>
              <a:gd name="connsiteX107" fmla="*/ 2839321 w 4797973"/>
              <a:gd name="connsiteY107" fmla="*/ 449612 h 487842"/>
              <a:gd name="connsiteX108" fmla="*/ 2830933 w 4797973"/>
              <a:gd name="connsiteY108" fmla="*/ 419964 h 487842"/>
              <a:gd name="connsiteX109" fmla="*/ 2829206 w 4797973"/>
              <a:gd name="connsiteY109" fmla="*/ 392978 h 487842"/>
              <a:gd name="connsiteX110" fmla="*/ 2829206 w 4797973"/>
              <a:gd name="connsiteY110" fmla="*/ 379039 h 487842"/>
              <a:gd name="connsiteX111" fmla="*/ 2841353 w 4797973"/>
              <a:gd name="connsiteY111" fmla="*/ 256933 h 487842"/>
              <a:gd name="connsiteX112" fmla="*/ 2874042 w 4797973"/>
              <a:gd name="connsiteY112" fmla="*/ 179915 h 487842"/>
              <a:gd name="connsiteX113" fmla="*/ 2921776 w 4797973"/>
              <a:gd name="connsiteY113" fmla="*/ 139637 h 487842"/>
              <a:gd name="connsiteX114" fmla="*/ 2977881 w 4797973"/>
              <a:gd name="connsiteY114" fmla="*/ 128057 h 487842"/>
              <a:gd name="connsiteX115" fmla="*/ 3709497 w 4797973"/>
              <a:gd name="connsiteY115" fmla="*/ 127911 h 487842"/>
              <a:gd name="connsiteX116" fmla="*/ 3736342 w 4797973"/>
              <a:gd name="connsiteY116" fmla="*/ 132890 h 487842"/>
              <a:gd name="connsiteX117" fmla="*/ 3755420 w 4797973"/>
              <a:gd name="connsiteY117" fmla="*/ 145695 h 487842"/>
              <a:gd name="connsiteX118" fmla="*/ 3780251 w 4797973"/>
              <a:gd name="connsiteY118" fmla="*/ 185353 h 487842"/>
              <a:gd name="connsiteX119" fmla="*/ 3785941 w 4797973"/>
              <a:gd name="connsiteY119" fmla="*/ 235090 h 487842"/>
              <a:gd name="connsiteX120" fmla="*/ 3787488 w 4797973"/>
              <a:gd name="connsiteY120" fmla="*/ 304947 h 487842"/>
              <a:gd name="connsiteX121" fmla="*/ 3786707 w 4797973"/>
              <a:gd name="connsiteY121" fmla="*/ 350095 h 487842"/>
              <a:gd name="connsiteX122" fmla="*/ 3783980 w 4797973"/>
              <a:gd name="connsiteY122" fmla="*/ 397251 h 487842"/>
              <a:gd name="connsiteX123" fmla="*/ 3781265 w 4797973"/>
              <a:gd name="connsiteY123" fmla="*/ 421596 h 487842"/>
              <a:gd name="connsiteX124" fmla="*/ 3773909 w 4797973"/>
              <a:gd name="connsiteY124" fmla="*/ 445096 h 487842"/>
              <a:gd name="connsiteX125" fmla="*/ 3749480 w 4797973"/>
              <a:gd name="connsiteY125" fmla="*/ 474216 h 487842"/>
              <a:gd name="connsiteX126" fmla="*/ 3709467 w 4797973"/>
              <a:gd name="connsiteY126" fmla="*/ 486807 h 487842"/>
              <a:gd name="connsiteX127" fmla="*/ 3701639 w 4797973"/>
              <a:gd name="connsiteY127" fmla="*/ 486324 h 487842"/>
              <a:gd name="connsiteX128" fmla="*/ 3665688 w 4797973"/>
              <a:gd name="connsiteY128" fmla="*/ 471719 h 487842"/>
              <a:gd name="connsiteX129" fmla="*/ 3642237 w 4797973"/>
              <a:gd name="connsiteY129" fmla="*/ 444484 h 487842"/>
              <a:gd name="connsiteX130" fmla="*/ 3629159 w 4797973"/>
              <a:gd name="connsiteY130" fmla="*/ 400732 h 487842"/>
              <a:gd name="connsiteX131" fmla="*/ 3626223 w 4797973"/>
              <a:gd name="connsiteY131" fmla="*/ 349667 h 487842"/>
              <a:gd name="connsiteX132" fmla="*/ 3626467 w 4797973"/>
              <a:gd name="connsiteY132" fmla="*/ 321915 h 487842"/>
              <a:gd name="connsiteX133" fmla="*/ 3627203 w 4797973"/>
              <a:gd name="connsiteY133" fmla="*/ 294783 h 487842"/>
              <a:gd name="connsiteX134" fmla="*/ 3628416 w 4797973"/>
              <a:gd name="connsiteY134" fmla="*/ 252330 h 487842"/>
              <a:gd name="connsiteX135" fmla="*/ 3632027 w 4797973"/>
              <a:gd name="connsiteY135" fmla="*/ 211144 h 487842"/>
              <a:gd name="connsiteX136" fmla="*/ 3641467 w 4797973"/>
              <a:gd name="connsiteY136" fmla="*/ 174504 h 487842"/>
              <a:gd name="connsiteX137" fmla="*/ 3661500 w 4797973"/>
              <a:gd name="connsiteY137" fmla="*/ 145427 h 487842"/>
              <a:gd name="connsiteX138" fmla="*/ 3683660 w 4797973"/>
              <a:gd name="connsiteY138" fmla="*/ 132311 h 487842"/>
              <a:gd name="connsiteX139" fmla="*/ 3709497 w 4797973"/>
              <a:gd name="connsiteY139" fmla="*/ 127911 h 487842"/>
              <a:gd name="connsiteX140" fmla="*/ 4219391 w 4797973"/>
              <a:gd name="connsiteY140" fmla="*/ 127077 h 487842"/>
              <a:gd name="connsiteX141" fmla="*/ 4249605 w 4797973"/>
              <a:gd name="connsiteY141" fmla="*/ 133821 h 487842"/>
              <a:gd name="connsiteX142" fmla="*/ 4273609 w 4797973"/>
              <a:gd name="connsiteY142" fmla="*/ 151325 h 487842"/>
              <a:gd name="connsiteX143" fmla="*/ 4289245 w 4797973"/>
              <a:gd name="connsiteY143" fmla="*/ 182378 h 487842"/>
              <a:gd name="connsiteX144" fmla="*/ 4293016 w 4797973"/>
              <a:gd name="connsiteY144" fmla="*/ 220431 h 487842"/>
              <a:gd name="connsiteX145" fmla="*/ 4293016 w 4797973"/>
              <a:gd name="connsiteY145" fmla="*/ 225241 h 487842"/>
              <a:gd name="connsiteX146" fmla="*/ 4293223 w 4797973"/>
              <a:gd name="connsiteY146" fmla="*/ 264807 h 487842"/>
              <a:gd name="connsiteX147" fmla="*/ 4292419 w 4797973"/>
              <a:gd name="connsiteY147" fmla="*/ 300191 h 487842"/>
              <a:gd name="connsiteX148" fmla="*/ 4290263 w 4797973"/>
              <a:gd name="connsiteY148" fmla="*/ 344643 h 487842"/>
              <a:gd name="connsiteX149" fmla="*/ 4286192 w 4797973"/>
              <a:gd name="connsiteY149" fmla="*/ 388436 h 487842"/>
              <a:gd name="connsiteX150" fmla="*/ 4279303 w 4797973"/>
              <a:gd name="connsiteY150" fmla="*/ 424115 h 487842"/>
              <a:gd name="connsiteX151" fmla="*/ 4266172 w 4797973"/>
              <a:gd name="connsiteY151" fmla="*/ 455861 h 487842"/>
              <a:gd name="connsiteX152" fmla="*/ 4243169 w 4797973"/>
              <a:gd name="connsiteY152" fmla="*/ 479015 h 487842"/>
              <a:gd name="connsiteX153" fmla="*/ 4206762 w 4797973"/>
              <a:gd name="connsiteY153" fmla="*/ 487842 h 487842"/>
              <a:gd name="connsiteX154" fmla="*/ 4176498 w 4797973"/>
              <a:gd name="connsiteY154" fmla="*/ 484234 h 487842"/>
              <a:gd name="connsiteX155" fmla="*/ 4154475 w 4797973"/>
              <a:gd name="connsiteY155" fmla="*/ 472493 h 487842"/>
              <a:gd name="connsiteX156" fmla="*/ 4138430 w 4797973"/>
              <a:gd name="connsiteY156" fmla="*/ 451940 h 487842"/>
              <a:gd name="connsiteX157" fmla="*/ 4126290 w 4797973"/>
              <a:gd name="connsiteY157" fmla="*/ 421937 h 487842"/>
              <a:gd name="connsiteX158" fmla="*/ 4122058 w 4797973"/>
              <a:gd name="connsiteY158" fmla="*/ 408679 h 487842"/>
              <a:gd name="connsiteX159" fmla="*/ 4116877 w 4797973"/>
              <a:gd name="connsiteY159" fmla="*/ 392373 h 487842"/>
              <a:gd name="connsiteX160" fmla="*/ 4110995 w 4797973"/>
              <a:gd name="connsiteY160" fmla="*/ 377473 h 487842"/>
              <a:gd name="connsiteX161" fmla="*/ 4107792 w 4797973"/>
              <a:gd name="connsiteY161" fmla="*/ 371365 h 487842"/>
              <a:gd name="connsiteX162" fmla="*/ 4105677 w 4797973"/>
              <a:gd name="connsiteY162" fmla="*/ 368615 h 487842"/>
              <a:gd name="connsiteX163" fmla="*/ 4105414 w 4797973"/>
              <a:gd name="connsiteY163" fmla="*/ 370516 h 487842"/>
              <a:gd name="connsiteX164" fmla="*/ 4105297 w 4797973"/>
              <a:gd name="connsiteY164" fmla="*/ 375546 h 487842"/>
              <a:gd name="connsiteX165" fmla="*/ 4105772 w 4797973"/>
              <a:gd name="connsiteY165" fmla="*/ 387548 h 487842"/>
              <a:gd name="connsiteX166" fmla="*/ 4105772 w 4797973"/>
              <a:gd name="connsiteY166" fmla="*/ 389133 h 487842"/>
              <a:gd name="connsiteX167" fmla="*/ 4105232 w 4797973"/>
              <a:gd name="connsiteY167" fmla="*/ 413692 h 487842"/>
              <a:gd name="connsiteX168" fmla="*/ 4102041 w 4797973"/>
              <a:gd name="connsiteY168" fmla="*/ 439414 h 487842"/>
              <a:gd name="connsiteX169" fmla="*/ 4084334 w 4797973"/>
              <a:gd name="connsiteY169" fmla="*/ 472696 h 487842"/>
              <a:gd name="connsiteX170" fmla="*/ 4045565 w 4797973"/>
              <a:gd name="connsiteY170" fmla="*/ 485881 h 487842"/>
              <a:gd name="connsiteX171" fmla="*/ 3999275 w 4797973"/>
              <a:gd name="connsiteY171" fmla="*/ 469820 h 487842"/>
              <a:gd name="connsiteX172" fmla="*/ 3977814 w 4797973"/>
              <a:gd name="connsiteY172" fmla="*/ 428554 h 487842"/>
              <a:gd name="connsiteX173" fmla="*/ 3973659 w 4797973"/>
              <a:gd name="connsiteY173" fmla="*/ 388371 h 487842"/>
              <a:gd name="connsiteX174" fmla="*/ 3972935 w 4797973"/>
              <a:gd name="connsiteY174" fmla="*/ 345462 h 487842"/>
              <a:gd name="connsiteX175" fmla="*/ 3972935 w 4797973"/>
              <a:gd name="connsiteY175" fmla="*/ 326721 h 487842"/>
              <a:gd name="connsiteX176" fmla="*/ 3972935 w 4797973"/>
              <a:gd name="connsiteY176" fmla="*/ 303170 h 487842"/>
              <a:gd name="connsiteX177" fmla="*/ 3974636 w 4797973"/>
              <a:gd name="connsiteY177" fmla="*/ 245449 h 487842"/>
              <a:gd name="connsiteX178" fmla="*/ 3983720 w 4797973"/>
              <a:gd name="connsiteY178" fmla="*/ 191212 h 487842"/>
              <a:gd name="connsiteX179" fmla="*/ 4007163 w 4797973"/>
              <a:gd name="connsiteY179" fmla="*/ 150034 h 487842"/>
              <a:gd name="connsiteX180" fmla="*/ 4052320 w 4797973"/>
              <a:gd name="connsiteY180" fmla="*/ 133448 h 487842"/>
              <a:gd name="connsiteX181" fmla="*/ 4081217 w 4797973"/>
              <a:gd name="connsiteY181" fmla="*/ 137906 h 487842"/>
              <a:gd name="connsiteX182" fmla="*/ 4105281 w 4797973"/>
              <a:gd name="connsiteY182" fmla="*/ 154556 h 487842"/>
              <a:gd name="connsiteX183" fmla="*/ 4123601 w 4797973"/>
              <a:gd name="connsiteY183" fmla="*/ 178816 h 487842"/>
              <a:gd name="connsiteX184" fmla="*/ 4135668 w 4797973"/>
              <a:gd name="connsiteY184" fmla="*/ 211014 h 487842"/>
              <a:gd name="connsiteX185" fmla="*/ 4146338 w 4797973"/>
              <a:gd name="connsiteY185" fmla="*/ 242419 h 487842"/>
              <a:gd name="connsiteX186" fmla="*/ 4153135 w 4797973"/>
              <a:gd name="connsiteY186" fmla="*/ 256332 h 487842"/>
              <a:gd name="connsiteX187" fmla="*/ 4158958 w 4797973"/>
              <a:gd name="connsiteY187" fmla="*/ 263496 h 487842"/>
              <a:gd name="connsiteX188" fmla="*/ 4159012 w 4797973"/>
              <a:gd name="connsiteY188" fmla="*/ 263275 h 487842"/>
              <a:gd name="connsiteX189" fmla="*/ 4159959 w 4797973"/>
              <a:gd name="connsiteY189" fmla="*/ 257033 h 487842"/>
              <a:gd name="connsiteX190" fmla="*/ 4160181 w 4797973"/>
              <a:gd name="connsiteY190" fmla="*/ 252307 h 487842"/>
              <a:gd name="connsiteX191" fmla="*/ 4160181 w 4797973"/>
              <a:gd name="connsiteY191" fmla="*/ 247498 h 487842"/>
              <a:gd name="connsiteX192" fmla="*/ 4160425 w 4797973"/>
              <a:gd name="connsiteY192" fmla="*/ 224620 h 487842"/>
              <a:gd name="connsiteX193" fmla="*/ 4160671 w 4797973"/>
              <a:gd name="connsiteY193" fmla="*/ 201337 h 487842"/>
              <a:gd name="connsiteX194" fmla="*/ 4164737 w 4797973"/>
              <a:gd name="connsiteY194" fmla="*/ 167209 h 487842"/>
              <a:gd name="connsiteX195" fmla="*/ 4184360 w 4797973"/>
              <a:gd name="connsiteY195" fmla="*/ 139690 h 487842"/>
              <a:gd name="connsiteX196" fmla="*/ 4198835 w 4797973"/>
              <a:gd name="connsiteY196" fmla="*/ 130584 h 487842"/>
              <a:gd name="connsiteX197" fmla="*/ 4219391 w 4797973"/>
              <a:gd name="connsiteY197" fmla="*/ 127077 h 487842"/>
              <a:gd name="connsiteX198" fmla="*/ 4382738 w 4797973"/>
              <a:gd name="connsiteY198" fmla="*/ 125606 h 487842"/>
              <a:gd name="connsiteX199" fmla="*/ 4409759 w 4797973"/>
              <a:gd name="connsiteY199" fmla="*/ 130584 h 487842"/>
              <a:gd name="connsiteX200" fmla="*/ 4434114 w 4797973"/>
              <a:gd name="connsiteY200" fmla="*/ 147411 h 487842"/>
              <a:gd name="connsiteX201" fmla="*/ 4453284 w 4797973"/>
              <a:gd name="connsiteY201" fmla="*/ 183052 h 487842"/>
              <a:gd name="connsiteX202" fmla="*/ 4458929 w 4797973"/>
              <a:gd name="connsiteY202" fmla="*/ 232240 h 487842"/>
              <a:gd name="connsiteX203" fmla="*/ 4458998 w 4797973"/>
              <a:gd name="connsiteY203" fmla="*/ 232839 h 487842"/>
              <a:gd name="connsiteX204" fmla="*/ 4465404 w 4797973"/>
              <a:gd name="connsiteY204" fmla="*/ 232839 h 487842"/>
              <a:gd name="connsiteX205" fmla="*/ 4472562 w 4797973"/>
              <a:gd name="connsiteY205" fmla="*/ 232823 h 487842"/>
              <a:gd name="connsiteX206" fmla="*/ 4480385 w 4797973"/>
              <a:gd name="connsiteY206" fmla="*/ 183798 h 487842"/>
              <a:gd name="connsiteX207" fmla="*/ 4504698 w 4797973"/>
              <a:gd name="connsiteY207" fmla="*/ 143052 h 487842"/>
              <a:gd name="connsiteX208" fmla="*/ 4527024 w 4797973"/>
              <a:gd name="connsiteY208" fmla="*/ 130006 h 487842"/>
              <a:gd name="connsiteX209" fmla="*/ 4552605 w 4797973"/>
              <a:gd name="connsiteY209" fmla="*/ 125606 h 487842"/>
              <a:gd name="connsiteX210" fmla="*/ 4579691 w 4797973"/>
              <a:gd name="connsiteY210" fmla="*/ 130584 h 487842"/>
              <a:gd name="connsiteX211" fmla="*/ 4604119 w 4797973"/>
              <a:gd name="connsiteY211" fmla="*/ 147510 h 487842"/>
              <a:gd name="connsiteX212" fmla="*/ 4623346 w 4797973"/>
              <a:gd name="connsiteY212" fmla="*/ 183033 h 487842"/>
              <a:gd name="connsiteX213" fmla="*/ 4629033 w 4797973"/>
              <a:gd name="connsiteY213" fmla="*/ 232754 h 487842"/>
              <a:gd name="connsiteX214" fmla="*/ 4630579 w 4797973"/>
              <a:gd name="connsiteY214" fmla="*/ 299716 h 487842"/>
              <a:gd name="connsiteX215" fmla="*/ 4629799 w 4797973"/>
              <a:gd name="connsiteY215" fmla="*/ 346274 h 487842"/>
              <a:gd name="connsiteX216" fmla="*/ 4627073 w 4797973"/>
              <a:gd name="connsiteY216" fmla="*/ 394878 h 487842"/>
              <a:gd name="connsiteX217" fmla="*/ 4624357 w 4797973"/>
              <a:gd name="connsiteY217" fmla="*/ 419213 h 487842"/>
              <a:gd name="connsiteX218" fmla="*/ 4617001 w 4797973"/>
              <a:gd name="connsiteY218" fmla="*/ 442715 h 487842"/>
              <a:gd name="connsiteX219" fmla="*/ 4592572 w 4797973"/>
              <a:gd name="connsiteY219" fmla="*/ 471823 h 487842"/>
              <a:gd name="connsiteX220" fmla="*/ 4552559 w 4797973"/>
              <a:gd name="connsiteY220" fmla="*/ 484410 h 487842"/>
              <a:gd name="connsiteX221" fmla="*/ 4544731 w 4797973"/>
              <a:gd name="connsiteY221" fmla="*/ 483920 h 487842"/>
              <a:gd name="connsiteX222" fmla="*/ 4508780 w 4797973"/>
              <a:gd name="connsiteY222" fmla="*/ 469314 h 487842"/>
              <a:gd name="connsiteX223" fmla="*/ 4484770 w 4797973"/>
              <a:gd name="connsiteY223" fmla="*/ 441098 h 487842"/>
              <a:gd name="connsiteX224" fmla="*/ 4473484 w 4797973"/>
              <a:gd name="connsiteY224" fmla="*/ 405546 h 487842"/>
              <a:gd name="connsiteX225" fmla="*/ 4469520 w 4797973"/>
              <a:gd name="connsiteY225" fmla="*/ 367068 h 487842"/>
              <a:gd name="connsiteX226" fmla="*/ 4464182 w 4797973"/>
              <a:gd name="connsiteY226" fmla="*/ 367068 h 487842"/>
              <a:gd name="connsiteX227" fmla="*/ 4458645 w 4797973"/>
              <a:gd name="connsiteY227" fmla="*/ 366593 h 487842"/>
              <a:gd name="connsiteX228" fmla="*/ 4458193 w 4797973"/>
              <a:gd name="connsiteY228" fmla="*/ 378633 h 487842"/>
              <a:gd name="connsiteX229" fmla="*/ 4456953 w 4797973"/>
              <a:gd name="connsiteY229" fmla="*/ 395229 h 487842"/>
              <a:gd name="connsiteX230" fmla="*/ 4454279 w 4797973"/>
              <a:gd name="connsiteY230" fmla="*/ 419187 h 487842"/>
              <a:gd name="connsiteX231" fmla="*/ 4447019 w 4797973"/>
              <a:gd name="connsiteY231" fmla="*/ 442538 h 487842"/>
              <a:gd name="connsiteX232" fmla="*/ 4422848 w 4797973"/>
              <a:gd name="connsiteY232" fmla="*/ 471796 h 487842"/>
              <a:gd name="connsiteX233" fmla="*/ 4382700 w 4797973"/>
              <a:gd name="connsiteY233" fmla="*/ 484410 h 487842"/>
              <a:gd name="connsiteX234" fmla="*/ 4374902 w 4797973"/>
              <a:gd name="connsiteY234" fmla="*/ 483920 h 487842"/>
              <a:gd name="connsiteX235" fmla="*/ 4339320 w 4797973"/>
              <a:gd name="connsiteY235" fmla="*/ 469276 h 487842"/>
              <a:gd name="connsiteX236" fmla="*/ 4315677 w 4797973"/>
              <a:gd name="connsiteY236" fmla="*/ 442079 h 487842"/>
              <a:gd name="connsiteX237" fmla="*/ 4302641 w 4797973"/>
              <a:gd name="connsiteY237" fmla="*/ 398347 h 487842"/>
              <a:gd name="connsiteX238" fmla="*/ 4299715 w 4797973"/>
              <a:gd name="connsiteY238" fmla="*/ 347300 h 487842"/>
              <a:gd name="connsiteX239" fmla="*/ 4299960 w 4797973"/>
              <a:gd name="connsiteY239" fmla="*/ 319556 h 487842"/>
              <a:gd name="connsiteX240" fmla="*/ 4300696 w 4797973"/>
              <a:gd name="connsiteY240" fmla="*/ 292432 h 487842"/>
              <a:gd name="connsiteX241" fmla="*/ 4301905 w 4797973"/>
              <a:gd name="connsiteY241" fmla="*/ 249990 h 487842"/>
              <a:gd name="connsiteX242" fmla="*/ 4305525 w 4797973"/>
              <a:gd name="connsiteY242" fmla="*/ 208732 h 487842"/>
              <a:gd name="connsiteX243" fmla="*/ 4315170 w 4797973"/>
              <a:gd name="connsiteY243" fmla="*/ 172095 h 487842"/>
              <a:gd name="connsiteX244" fmla="*/ 4333982 w 4797973"/>
              <a:gd name="connsiteY244" fmla="*/ 143888 h 487842"/>
              <a:gd name="connsiteX245" fmla="*/ 4357222 w 4797973"/>
              <a:gd name="connsiteY245" fmla="*/ 130010 h 487842"/>
              <a:gd name="connsiteX246" fmla="*/ 4382738 w 4797973"/>
              <a:gd name="connsiteY246" fmla="*/ 125606 h 487842"/>
              <a:gd name="connsiteX247" fmla="*/ 1543840 w 4797973"/>
              <a:gd name="connsiteY247" fmla="*/ 125606 h 487842"/>
              <a:gd name="connsiteX248" fmla="*/ 1570860 w 4797973"/>
              <a:gd name="connsiteY248" fmla="*/ 130584 h 487842"/>
              <a:gd name="connsiteX249" fmla="*/ 1595215 w 4797973"/>
              <a:gd name="connsiteY249" fmla="*/ 147411 h 487842"/>
              <a:gd name="connsiteX250" fmla="*/ 1614386 w 4797973"/>
              <a:gd name="connsiteY250" fmla="*/ 183052 h 487842"/>
              <a:gd name="connsiteX251" fmla="*/ 1620030 w 4797973"/>
              <a:gd name="connsiteY251" fmla="*/ 232240 h 487842"/>
              <a:gd name="connsiteX252" fmla="*/ 1620099 w 4797973"/>
              <a:gd name="connsiteY252" fmla="*/ 232839 h 487842"/>
              <a:gd name="connsiteX253" fmla="*/ 1626506 w 4797973"/>
              <a:gd name="connsiteY253" fmla="*/ 232839 h 487842"/>
              <a:gd name="connsiteX254" fmla="*/ 1633663 w 4797973"/>
              <a:gd name="connsiteY254" fmla="*/ 232823 h 487842"/>
              <a:gd name="connsiteX255" fmla="*/ 1641486 w 4797973"/>
              <a:gd name="connsiteY255" fmla="*/ 183798 h 487842"/>
              <a:gd name="connsiteX256" fmla="*/ 1665800 w 4797973"/>
              <a:gd name="connsiteY256" fmla="*/ 143052 h 487842"/>
              <a:gd name="connsiteX257" fmla="*/ 1688125 w 4797973"/>
              <a:gd name="connsiteY257" fmla="*/ 130006 h 487842"/>
              <a:gd name="connsiteX258" fmla="*/ 1713706 w 4797973"/>
              <a:gd name="connsiteY258" fmla="*/ 125606 h 487842"/>
              <a:gd name="connsiteX259" fmla="*/ 1740792 w 4797973"/>
              <a:gd name="connsiteY259" fmla="*/ 130584 h 487842"/>
              <a:gd name="connsiteX260" fmla="*/ 1765220 w 4797973"/>
              <a:gd name="connsiteY260" fmla="*/ 147510 h 487842"/>
              <a:gd name="connsiteX261" fmla="*/ 1784447 w 4797973"/>
              <a:gd name="connsiteY261" fmla="*/ 183033 h 487842"/>
              <a:gd name="connsiteX262" fmla="*/ 1790134 w 4797973"/>
              <a:gd name="connsiteY262" fmla="*/ 232754 h 487842"/>
              <a:gd name="connsiteX263" fmla="*/ 1791681 w 4797973"/>
              <a:gd name="connsiteY263" fmla="*/ 299716 h 487842"/>
              <a:gd name="connsiteX264" fmla="*/ 1790900 w 4797973"/>
              <a:gd name="connsiteY264" fmla="*/ 346274 h 487842"/>
              <a:gd name="connsiteX265" fmla="*/ 1788174 w 4797973"/>
              <a:gd name="connsiteY265" fmla="*/ 394878 h 487842"/>
              <a:gd name="connsiteX266" fmla="*/ 1785458 w 4797973"/>
              <a:gd name="connsiteY266" fmla="*/ 419213 h 487842"/>
              <a:gd name="connsiteX267" fmla="*/ 1778101 w 4797973"/>
              <a:gd name="connsiteY267" fmla="*/ 442715 h 487842"/>
              <a:gd name="connsiteX268" fmla="*/ 1753674 w 4797973"/>
              <a:gd name="connsiteY268" fmla="*/ 471823 h 487842"/>
              <a:gd name="connsiteX269" fmla="*/ 1713660 w 4797973"/>
              <a:gd name="connsiteY269" fmla="*/ 484410 h 487842"/>
              <a:gd name="connsiteX270" fmla="*/ 1705832 w 4797973"/>
              <a:gd name="connsiteY270" fmla="*/ 483920 h 487842"/>
              <a:gd name="connsiteX271" fmla="*/ 1669881 w 4797973"/>
              <a:gd name="connsiteY271" fmla="*/ 469314 h 487842"/>
              <a:gd name="connsiteX272" fmla="*/ 1645871 w 4797973"/>
              <a:gd name="connsiteY272" fmla="*/ 441098 h 487842"/>
              <a:gd name="connsiteX273" fmla="*/ 1634585 w 4797973"/>
              <a:gd name="connsiteY273" fmla="*/ 405546 h 487842"/>
              <a:gd name="connsiteX274" fmla="*/ 1630622 w 4797973"/>
              <a:gd name="connsiteY274" fmla="*/ 367068 h 487842"/>
              <a:gd name="connsiteX275" fmla="*/ 1625284 w 4797973"/>
              <a:gd name="connsiteY275" fmla="*/ 367068 h 487842"/>
              <a:gd name="connsiteX276" fmla="*/ 1619746 w 4797973"/>
              <a:gd name="connsiteY276" fmla="*/ 366593 h 487842"/>
              <a:gd name="connsiteX277" fmla="*/ 1619295 w 4797973"/>
              <a:gd name="connsiteY277" fmla="*/ 378633 h 487842"/>
              <a:gd name="connsiteX278" fmla="*/ 1618054 w 4797973"/>
              <a:gd name="connsiteY278" fmla="*/ 395229 h 487842"/>
              <a:gd name="connsiteX279" fmla="*/ 1615380 w 4797973"/>
              <a:gd name="connsiteY279" fmla="*/ 419187 h 487842"/>
              <a:gd name="connsiteX280" fmla="*/ 1608120 w 4797973"/>
              <a:gd name="connsiteY280" fmla="*/ 442538 h 487842"/>
              <a:gd name="connsiteX281" fmla="*/ 1583948 w 4797973"/>
              <a:gd name="connsiteY281" fmla="*/ 471796 h 487842"/>
              <a:gd name="connsiteX282" fmla="*/ 1543801 w 4797973"/>
              <a:gd name="connsiteY282" fmla="*/ 484410 h 487842"/>
              <a:gd name="connsiteX283" fmla="*/ 1536005 w 4797973"/>
              <a:gd name="connsiteY283" fmla="*/ 483920 h 487842"/>
              <a:gd name="connsiteX284" fmla="*/ 1500421 w 4797973"/>
              <a:gd name="connsiteY284" fmla="*/ 469276 h 487842"/>
              <a:gd name="connsiteX285" fmla="*/ 1476778 w 4797973"/>
              <a:gd name="connsiteY285" fmla="*/ 442079 h 487842"/>
              <a:gd name="connsiteX286" fmla="*/ 1463742 w 4797973"/>
              <a:gd name="connsiteY286" fmla="*/ 398347 h 487842"/>
              <a:gd name="connsiteX287" fmla="*/ 1460816 w 4797973"/>
              <a:gd name="connsiteY287" fmla="*/ 347300 h 487842"/>
              <a:gd name="connsiteX288" fmla="*/ 1461062 w 4797973"/>
              <a:gd name="connsiteY288" fmla="*/ 319556 h 487842"/>
              <a:gd name="connsiteX289" fmla="*/ 1461797 w 4797973"/>
              <a:gd name="connsiteY289" fmla="*/ 292432 h 487842"/>
              <a:gd name="connsiteX290" fmla="*/ 1463008 w 4797973"/>
              <a:gd name="connsiteY290" fmla="*/ 249990 h 487842"/>
              <a:gd name="connsiteX291" fmla="*/ 1466626 w 4797973"/>
              <a:gd name="connsiteY291" fmla="*/ 208732 h 487842"/>
              <a:gd name="connsiteX292" fmla="*/ 1476272 w 4797973"/>
              <a:gd name="connsiteY292" fmla="*/ 172095 h 487842"/>
              <a:gd name="connsiteX293" fmla="*/ 1495082 w 4797973"/>
              <a:gd name="connsiteY293" fmla="*/ 143888 h 487842"/>
              <a:gd name="connsiteX294" fmla="*/ 1518323 w 4797973"/>
              <a:gd name="connsiteY294" fmla="*/ 130010 h 487842"/>
              <a:gd name="connsiteX295" fmla="*/ 1543840 w 4797973"/>
              <a:gd name="connsiteY295" fmla="*/ 125606 h 487842"/>
              <a:gd name="connsiteX296" fmla="*/ 2693914 w 4797973"/>
              <a:gd name="connsiteY296" fmla="*/ 123645 h 487842"/>
              <a:gd name="connsiteX297" fmla="*/ 2711813 w 4797973"/>
              <a:gd name="connsiteY297" fmla="*/ 124698 h 487842"/>
              <a:gd name="connsiteX298" fmla="*/ 2727285 w 4797973"/>
              <a:gd name="connsiteY298" fmla="*/ 126586 h 487842"/>
              <a:gd name="connsiteX299" fmla="*/ 2779384 w 4797973"/>
              <a:gd name="connsiteY299" fmla="*/ 147679 h 487842"/>
              <a:gd name="connsiteX300" fmla="*/ 2808453 w 4797973"/>
              <a:gd name="connsiteY300" fmla="*/ 191641 h 487842"/>
              <a:gd name="connsiteX301" fmla="*/ 2810858 w 4797973"/>
              <a:gd name="connsiteY301" fmla="*/ 210406 h 487842"/>
              <a:gd name="connsiteX302" fmla="*/ 2808289 w 4797973"/>
              <a:gd name="connsiteY302" fmla="*/ 233677 h 487842"/>
              <a:gd name="connsiteX303" fmla="*/ 2800151 w 4797973"/>
              <a:gd name="connsiteY303" fmla="*/ 254429 h 487842"/>
              <a:gd name="connsiteX304" fmla="*/ 2773797 w 4797973"/>
              <a:gd name="connsiteY304" fmla="*/ 277321 h 487842"/>
              <a:gd name="connsiteX305" fmla="*/ 2740075 w 4797973"/>
              <a:gd name="connsiteY305" fmla="*/ 285064 h 487842"/>
              <a:gd name="connsiteX306" fmla="*/ 2701313 w 4797973"/>
              <a:gd name="connsiteY306" fmla="*/ 273453 h 487842"/>
              <a:gd name="connsiteX307" fmla="*/ 2694038 w 4797973"/>
              <a:gd name="connsiteY307" fmla="*/ 268942 h 487842"/>
              <a:gd name="connsiteX308" fmla="*/ 2685743 w 4797973"/>
              <a:gd name="connsiteY308" fmla="*/ 267755 h 487842"/>
              <a:gd name="connsiteX309" fmla="*/ 2671191 w 4797973"/>
              <a:gd name="connsiteY309" fmla="*/ 272538 h 487842"/>
              <a:gd name="connsiteX310" fmla="*/ 2664674 w 4797973"/>
              <a:gd name="connsiteY310" fmla="*/ 285899 h 487842"/>
              <a:gd name="connsiteX311" fmla="*/ 2671057 w 4797973"/>
              <a:gd name="connsiteY311" fmla="*/ 300282 h 487842"/>
              <a:gd name="connsiteX312" fmla="*/ 2685927 w 4797973"/>
              <a:gd name="connsiteY312" fmla="*/ 305240 h 487842"/>
              <a:gd name="connsiteX313" fmla="*/ 2685738 w 4797973"/>
              <a:gd name="connsiteY313" fmla="*/ 305253 h 487842"/>
              <a:gd name="connsiteX314" fmla="*/ 2686700 w 4797973"/>
              <a:gd name="connsiteY314" fmla="*/ 305498 h 487842"/>
              <a:gd name="connsiteX315" fmla="*/ 2685927 w 4797973"/>
              <a:gd name="connsiteY315" fmla="*/ 305240 h 487842"/>
              <a:gd name="connsiteX316" fmla="*/ 2689404 w 4797973"/>
              <a:gd name="connsiteY316" fmla="*/ 305008 h 487842"/>
              <a:gd name="connsiteX317" fmla="*/ 2697507 w 4797973"/>
              <a:gd name="connsiteY317" fmla="*/ 303782 h 487842"/>
              <a:gd name="connsiteX318" fmla="*/ 2706897 w 4797973"/>
              <a:gd name="connsiteY318" fmla="*/ 301960 h 487842"/>
              <a:gd name="connsiteX319" fmla="*/ 2730524 w 4797973"/>
              <a:gd name="connsiteY319" fmla="*/ 297016 h 487842"/>
              <a:gd name="connsiteX320" fmla="*/ 2751134 w 4797973"/>
              <a:gd name="connsiteY320" fmla="*/ 294914 h 487842"/>
              <a:gd name="connsiteX321" fmla="*/ 2774938 w 4797973"/>
              <a:gd name="connsiteY321" fmla="*/ 299061 h 487842"/>
              <a:gd name="connsiteX322" fmla="*/ 2798864 w 4797973"/>
              <a:gd name="connsiteY322" fmla="*/ 312820 h 487842"/>
              <a:gd name="connsiteX323" fmla="*/ 2820520 w 4797973"/>
              <a:gd name="connsiteY323" fmla="*/ 338428 h 487842"/>
              <a:gd name="connsiteX324" fmla="*/ 2827202 w 4797973"/>
              <a:gd name="connsiteY324" fmla="*/ 368998 h 487842"/>
              <a:gd name="connsiteX325" fmla="*/ 2817127 w 4797973"/>
              <a:gd name="connsiteY325" fmla="*/ 409736 h 487842"/>
              <a:gd name="connsiteX326" fmla="*/ 2788529 w 4797973"/>
              <a:gd name="connsiteY326" fmla="*/ 446628 h 487842"/>
              <a:gd name="connsiteX327" fmla="*/ 2743755 w 4797973"/>
              <a:gd name="connsiteY327" fmla="*/ 473527 h 487842"/>
              <a:gd name="connsiteX328" fmla="*/ 2684778 w 4797973"/>
              <a:gd name="connsiteY328" fmla="*/ 483920 h 487842"/>
              <a:gd name="connsiteX329" fmla="*/ 2614308 w 4797973"/>
              <a:gd name="connsiteY329" fmla="*/ 469892 h 487842"/>
              <a:gd name="connsiteX330" fmla="*/ 2567244 w 4797973"/>
              <a:gd name="connsiteY330" fmla="*/ 437285 h 487842"/>
              <a:gd name="connsiteX331" fmla="*/ 2539301 w 4797973"/>
              <a:gd name="connsiteY331" fmla="*/ 411880 h 487842"/>
              <a:gd name="connsiteX332" fmla="*/ 2520422 w 4797973"/>
              <a:gd name="connsiteY332" fmla="*/ 381681 h 487842"/>
              <a:gd name="connsiteX333" fmla="*/ 2507398 w 4797973"/>
              <a:gd name="connsiteY333" fmla="*/ 346446 h 487842"/>
              <a:gd name="connsiteX334" fmla="*/ 2502427 w 4797973"/>
              <a:gd name="connsiteY334" fmla="*/ 305943 h 487842"/>
              <a:gd name="connsiteX335" fmla="*/ 2503388 w 4797973"/>
              <a:gd name="connsiteY335" fmla="*/ 288193 h 487842"/>
              <a:gd name="connsiteX336" fmla="*/ 2506670 w 4797973"/>
              <a:gd name="connsiteY336" fmla="*/ 267947 h 487842"/>
              <a:gd name="connsiteX337" fmla="*/ 2536613 w 4797973"/>
              <a:gd name="connsiteY337" fmla="*/ 200647 h 487842"/>
              <a:gd name="connsiteX338" fmla="*/ 2588881 w 4797973"/>
              <a:gd name="connsiteY338" fmla="*/ 152703 h 487842"/>
              <a:gd name="connsiteX339" fmla="*/ 2636170 w 4797973"/>
              <a:gd name="connsiteY339" fmla="*/ 131790 h 487842"/>
              <a:gd name="connsiteX340" fmla="*/ 2693914 w 4797973"/>
              <a:gd name="connsiteY340" fmla="*/ 123645 h 487842"/>
              <a:gd name="connsiteX341" fmla="*/ 1325524 w 4797973"/>
              <a:gd name="connsiteY341" fmla="*/ 123645 h 487842"/>
              <a:gd name="connsiteX342" fmla="*/ 1343423 w 4797973"/>
              <a:gd name="connsiteY342" fmla="*/ 124698 h 487842"/>
              <a:gd name="connsiteX343" fmla="*/ 1358895 w 4797973"/>
              <a:gd name="connsiteY343" fmla="*/ 126586 h 487842"/>
              <a:gd name="connsiteX344" fmla="*/ 1410994 w 4797973"/>
              <a:gd name="connsiteY344" fmla="*/ 147679 h 487842"/>
              <a:gd name="connsiteX345" fmla="*/ 1440063 w 4797973"/>
              <a:gd name="connsiteY345" fmla="*/ 191641 h 487842"/>
              <a:gd name="connsiteX346" fmla="*/ 1442468 w 4797973"/>
              <a:gd name="connsiteY346" fmla="*/ 210406 h 487842"/>
              <a:gd name="connsiteX347" fmla="*/ 1439899 w 4797973"/>
              <a:gd name="connsiteY347" fmla="*/ 233677 h 487842"/>
              <a:gd name="connsiteX348" fmla="*/ 1431761 w 4797973"/>
              <a:gd name="connsiteY348" fmla="*/ 254429 h 487842"/>
              <a:gd name="connsiteX349" fmla="*/ 1405407 w 4797973"/>
              <a:gd name="connsiteY349" fmla="*/ 277321 h 487842"/>
              <a:gd name="connsiteX350" fmla="*/ 1371685 w 4797973"/>
              <a:gd name="connsiteY350" fmla="*/ 285064 h 487842"/>
              <a:gd name="connsiteX351" fmla="*/ 1332923 w 4797973"/>
              <a:gd name="connsiteY351" fmla="*/ 273453 h 487842"/>
              <a:gd name="connsiteX352" fmla="*/ 1325648 w 4797973"/>
              <a:gd name="connsiteY352" fmla="*/ 268942 h 487842"/>
              <a:gd name="connsiteX353" fmla="*/ 1317353 w 4797973"/>
              <a:gd name="connsiteY353" fmla="*/ 267755 h 487842"/>
              <a:gd name="connsiteX354" fmla="*/ 1302801 w 4797973"/>
              <a:gd name="connsiteY354" fmla="*/ 272538 h 487842"/>
              <a:gd name="connsiteX355" fmla="*/ 1296284 w 4797973"/>
              <a:gd name="connsiteY355" fmla="*/ 285899 h 487842"/>
              <a:gd name="connsiteX356" fmla="*/ 1302667 w 4797973"/>
              <a:gd name="connsiteY356" fmla="*/ 300282 h 487842"/>
              <a:gd name="connsiteX357" fmla="*/ 1317537 w 4797973"/>
              <a:gd name="connsiteY357" fmla="*/ 305240 h 487842"/>
              <a:gd name="connsiteX358" fmla="*/ 1317348 w 4797973"/>
              <a:gd name="connsiteY358" fmla="*/ 305253 h 487842"/>
              <a:gd name="connsiteX359" fmla="*/ 1318310 w 4797973"/>
              <a:gd name="connsiteY359" fmla="*/ 305498 h 487842"/>
              <a:gd name="connsiteX360" fmla="*/ 1317537 w 4797973"/>
              <a:gd name="connsiteY360" fmla="*/ 305240 h 487842"/>
              <a:gd name="connsiteX361" fmla="*/ 1321014 w 4797973"/>
              <a:gd name="connsiteY361" fmla="*/ 305008 h 487842"/>
              <a:gd name="connsiteX362" fmla="*/ 1329117 w 4797973"/>
              <a:gd name="connsiteY362" fmla="*/ 303782 h 487842"/>
              <a:gd name="connsiteX363" fmla="*/ 1338507 w 4797973"/>
              <a:gd name="connsiteY363" fmla="*/ 301960 h 487842"/>
              <a:gd name="connsiteX364" fmla="*/ 1362135 w 4797973"/>
              <a:gd name="connsiteY364" fmla="*/ 297016 h 487842"/>
              <a:gd name="connsiteX365" fmla="*/ 1382744 w 4797973"/>
              <a:gd name="connsiteY365" fmla="*/ 294914 h 487842"/>
              <a:gd name="connsiteX366" fmla="*/ 1406548 w 4797973"/>
              <a:gd name="connsiteY366" fmla="*/ 299061 h 487842"/>
              <a:gd name="connsiteX367" fmla="*/ 1430474 w 4797973"/>
              <a:gd name="connsiteY367" fmla="*/ 312820 h 487842"/>
              <a:gd name="connsiteX368" fmla="*/ 1452130 w 4797973"/>
              <a:gd name="connsiteY368" fmla="*/ 338428 h 487842"/>
              <a:gd name="connsiteX369" fmla="*/ 1458812 w 4797973"/>
              <a:gd name="connsiteY369" fmla="*/ 368998 h 487842"/>
              <a:gd name="connsiteX370" fmla="*/ 1448738 w 4797973"/>
              <a:gd name="connsiteY370" fmla="*/ 409736 h 487842"/>
              <a:gd name="connsiteX371" fmla="*/ 1420139 w 4797973"/>
              <a:gd name="connsiteY371" fmla="*/ 446628 h 487842"/>
              <a:gd name="connsiteX372" fmla="*/ 1375365 w 4797973"/>
              <a:gd name="connsiteY372" fmla="*/ 473527 h 487842"/>
              <a:gd name="connsiteX373" fmla="*/ 1316388 w 4797973"/>
              <a:gd name="connsiteY373" fmla="*/ 483920 h 487842"/>
              <a:gd name="connsiteX374" fmla="*/ 1245918 w 4797973"/>
              <a:gd name="connsiteY374" fmla="*/ 469892 h 487842"/>
              <a:gd name="connsiteX375" fmla="*/ 1198854 w 4797973"/>
              <a:gd name="connsiteY375" fmla="*/ 437285 h 487842"/>
              <a:gd name="connsiteX376" fmla="*/ 1170911 w 4797973"/>
              <a:gd name="connsiteY376" fmla="*/ 411880 h 487842"/>
              <a:gd name="connsiteX377" fmla="*/ 1152032 w 4797973"/>
              <a:gd name="connsiteY377" fmla="*/ 381681 h 487842"/>
              <a:gd name="connsiteX378" fmla="*/ 1139008 w 4797973"/>
              <a:gd name="connsiteY378" fmla="*/ 346446 h 487842"/>
              <a:gd name="connsiteX379" fmla="*/ 1134037 w 4797973"/>
              <a:gd name="connsiteY379" fmla="*/ 305943 h 487842"/>
              <a:gd name="connsiteX380" fmla="*/ 1134998 w 4797973"/>
              <a:gd name="connsiteY380" fmla="*/ 288193 h 487842"/>
              <a:gd name="connsiteX381" fmla="*/ 1138280 w 4797973"/>
              <a:gd name="connsiteY381" fmla="*/ 267947 h 487842"/>
              <a:gd name="connsiteX382" fmla="*/ 1168223 w 4797973"/>
              <a:gd name="connsiteY382" fmla="*/ 200647 h 487842"/>
              <a:gd name="connsiteX383" fmla="*/ 1220491 w 4797973"/>
              <a:gd name="connsiteY383" fmla="*/ 152703 h 487842"/>
              <a:gd name="connsiteX384" fmla="*/ 1267780 w 4797973"/>
              <a:gd name="connsiteY384" fmla="*/ 131790 h 487842"/>
              <a:gd name="connsiteX385" fmla="*/ 1325524 w 4797973"/>
              <a:gd name="connsiteY385" fmla="*/ 123645 h 487842"/>
              <a:gd name="connsiteX386" fmla="*/ 3484673 w 4797973"/>
              <a:gd name="connsiteY386" fmla="*/ 116607 h 487842"/>
              <a:gd name="connsiteX387" fmla="*/ 3519410 w 4797973"/>
              <a:gd name="connsiteY387" fmla="*/ 119084 h 487842"/>
              <a:gd name="connsiteX388" fmla="*/ 3555441 w 4797973"/>
              <a:gd name="connsiteY388" fmla="*/ 127819 h 487842"/>
              <a:gd name="connsiteX389" fmla="*/ 3580765 w 4797973"/>
              <a:gd name="connsiteY389" fmla="*/ 139725 h 487842"/>
              <a:gd name="connsiteX390" fmla="*/ 3602260 w 4797973"/>
              <a:gd name="connsiteY390" fmla="*/ 157138 h 487842"/>
              <a:gd name="connsiteX391" fmla="*/ 3615028 w 4797973"/>
              <a:gd name="connsiteY391" fmla="*/ 179376 h 487842"/>
              <a:gd name="connsiteX392" fmla="*/ 3619355 w 4797973"/>
              <a:gd name="connsiteY392" fmla="*/ 204209 h 487842"/>
              <a:gd name="connsiteX393" fmla="*/ 3609154 w 4797973"/>
              <a:gd name="connsiteY393" fmla="*/ 240260 h 487842"/>
              <a:gd name="connsiteX394" fmla="*/ 3608204 w 4797973"/>
              <a:gd name="connsiteY394" fmla="*/ 240735 h 487842"/>
              <a:gd name="connsiteX395" fmla="*/ 3590152 w 4797973"/>
              <a:gd name="connsiteY395" fmla="*/ 258603 h 487842"/>
              <a:gd name="connsiteX396" fmla="*/ 3562518 w 4797973"/>
              <a:gd name="connsiteY396" fmla="*/ 265365 h 487842"/>
              <a:gd name="connsiteX397" fmla="*/ 3541166 w 4797973"/>
              <a:gd name="connsiteY397" fmla="*/ 262264 h 487842"/>
              <a:gd name="connsiteX398" fmla="*/ 3536504 w 4797973"/>
              <a:gd name="connsiteY398" fmla="*/ 260904 h 487842"/>
              <a:gd name="connsiteX399" fmla="*/ 3532089 w 4797973"/>
              <a:gd name="connsiteY399" fmla="*/ 260081 h 487842"/>
              <a:gd name="connsiteX400" fmla="*/ 3529964 w 4797973"/>
              <a:gd name="connsiteY400" fmla="*/ 259840 h 487842"/>
              <a:gd name="connsiteX401" fmla="*/ 3529823 w 4797973"/>
              <a:gd name="connsiteY401" fmla="*/ 259599 h 487842"/>
              <a:gd name="connsiteX402" fmla="*/ 3524285 w 4797973"/>
              <a:gd name="connsiteY402" fmla="*/ 261387 h 487842"/>
              <a:gd name="connsiteX403" fmla="*/ 3522225 w 4797973"/>
              <a:gd name="connsiteY403" fmla="*/ 266238 h 487842"/>
              <a:gd name="connsiteX404" fmla="*/ 3524108 w 4797973"/>
              <a:gd name="connsiteY404" fmla="*/ 270141 h 487842"/>
              <a:gd name="connsiteX405" fmla="*/ 3530305 w 4797973"/>
              <a:gd name="connsiteY405" fmla="*/ 270964 h 487842"/>
              <a:gd name="connsiteX406" fmla="*/ 3536823 w 4797973"/>
              <a:gd name="connsiteY406" fmla="*/ 270723 h 487842"/>
              <a:gd name="connsiteX407" fmla="*/ 3541847 w 4797973"/>
              <a:gd name="connsiteY407" fmla="*/ 270482 h 487842"/>
              <a:gd name="connsiteX408" fmla="*/ 3575569 w 4797973"/>
              <a:gd name="connsiteY408" fmla="*/ 280048 h 487842"/>
              <a:gd name="connsiteX409" fmla="*/ 3601112 w 4797973"/>
              <a:gd name="connsiteY409" fmla="*/ 303924 h 487842"/>
              <a:gd name="connsiteX410" fmla="*/ 3617191 w 4797973"/>
              <a:gd name="connsiteY410" fmla="*/ 335076 h 487842"/>
              <a:gd name="connsiteX411" fmla="*/ 3622725 w 4797973"/>
              <a:gd name="connsiteY411" fmla="*/ 366700 h 487842"/>
              <a:gd name="connsiteX412" fmla="*/ 3622725 w 4797973"/>
              <a:gd name="connsiteY412" fmla="*/ 367650 h 487842"/>
              <a:gd name="connsiteX413" fmla="*/ 3612872 w 4797973"/>
              <a:gd name="connsiteY413" fmla="*/ 409609 h 487842"/>
              <a:gd name="connsiteX414" fmla="*/ 3590067 w 4797973"/>
              <a:gd name="connsiteY414" fmla="*/ 441880 h 487842"/>
              <a:gd name="connsiteX415" fmla="*/ 3558651 w 4797973"/>
              <a:gd name="connsiteY415" fmla="*/ 465814 h 487842"/>
              <a:gd name="connsiteX416" fmla="*/ 3522876 w 4797973"/>
              <a:gd name="connsiteY416" fmla="*/ 480443 h 487842"/>
              <a:gd name="connsiteX417" fmla="*/ 3500940 w 4797973"/>
              <a:gd name="connsiteY417" fmla="*/ 484670 h 487842"/>
              <a:gd name="connsiteX418" fmla="*/ 3478431 w 4797973"/>
              <a:gd name="connsiteY418" fmla="*/ 485881 h 487842"/>
              <a:gd name="connsiteX419" fmla="*/ 3431807 w 4797973"/>
              <a:gd name="connsiteY419" fmla="*/ 480275 h 487842"/>
              <a:gd name="connsiteX420" fmla="*/ 3387818 w 4797973"/>
              <a:gd name="connsiteY420" fmla="*/ 463777 h 487842"/>
              <a:gd name="connsiteX421" fmla="*/ 3368308 w 4797973"/>
              <a:gd name="connsiteY421" fmla="*/ 452434 h 487842"/>
              <a:gd name="connsiteX422" fmla="*/ 3350493 w 4797973"/>
              <a:gd name="connsiteY422" fmla="*/ 437327 h 487842"/>
              <a:gd name="connsiteX423" fmla="*/ 3336653 w 4797973"/>
              <a:gd name="connsiteY423" fmla="*/ 417847 h 487842"/>
              <a:gd name="connsiteX424" fmla="*/ 3329497 w 4797973"/>
              <a:gd name="connsiteY424" fmla="*/ 394142 h 487842"/>
              <a:gd name="connsiteX425" fmla="*/ 3329519 w 4797973"/>
              <a:gd name="connsiteY425" fmla="*/ 365131 h 487842"/>
              <a:gd name="connsiteX426" fmla="*/ 3338438 w 4797973"/>
              <a:gd name="connsiteY426" fmla="*/ 339424 h 487842"/>
              <a:gd name="connsiteX427" fmla="*/ 3354549 w 4797973"/>
              <a:gd name="connsiteY427" fmla="*/ 321964 h 487842"/>
              <a:gd name="connsiteX428" fmla="*/ 3367001 w 4797973"/>
              <a:gd name="connsiteY428" fmla="*/ 316221 h 487842"/>
              <a:gd name="connsiteX429" fmla="*/ 3380860 w 4797973"/>
              <a:gd name="connsiteY429" fmla="*/ 313824 h 487842"/>
              <a:gd name="connsiteX430" fmla="*/ 3394471 w 4797973"/>
              <a:gd name="connsiteY430" fmla="*/ 314352 h 487842"/>
              <a:gd name="connsiteX431" fmla="*/ 3406307 w 4797973"/>
              <a:gd name="connsiteY431" fmla="*/ 318449 h 487842"/>
              <a:gd name="connsiteX432" fmla="*/ 3417735 w 4797973"/>
              <a:gd name="connsiteY432" fmla="*/ 327292 h 487842"/>
              <a:gd name="connsiteX433" fmla="*/ 3428004 w 4797973"/>
              <a:gd name="connsiteY433" fmla="*/ 334364 h 487842"/>
              <a:gd name="connsiteX434" fmla="*/ 3432815 w 4797973"/>
              <a:gd name="connsiteY434" fmla="*/ 335399 h 487842"/>
              <a:gd name="connsiteX435" fmla="*/ 3436985 w 4797973"/>
              <a:gd name="connsiteY435" fmla="*/ 334364 h 487842"/>
              <a:gd name="connsiteX436" fmla="*/ 3438210 w 4797973"/>
              <a:gd name="connsiteY436" fmla="*/ 331330 h 487842"/>
              <a:gd name="connsiteX437" fmla="*/ 3437992 w 4797973"/>
              <a:gd name="connsiteY437" fmla="*/ 328766 h 487842"/>
              <a:gd name="connsiteX438" fmla="*/ 3432206 w 4797973"/>
              <a:gd name="connsiteY438" fmla="*/ 324086 h 487842"/>
              <a:gd name="connsiteX439" fmla="*/ 3417861 w 4797973"/>
              <a:gd name="connsiteY439" fmla="*/ 318626 h 487842"/>
              <a:gd name="connsiteX440" fmla="*/ 3397982 w 4797973"/>
              <a:gd name="connsiteY440" fmla="*/ 311330 h 487842"/>
              <a:gd name="connsiteX441" fmla="*/ 3376621 w 4797973"/>
              <a:gd name="connsiteY441" fmla="*/ 298939 h 487842"/>
              <a:gd name="connsiteX442" fmla="*/ 3358213 w 4797973"/>
              <a:gd name="connsiteY442" fmla="*/ 277666 h 487842"/>
              <a:gd name="connsiteX443" fmla="*/ 3347793 w 4797973"/>
              <a:gd name="connsiteY443" fmla="*/ 244816 h 487842"/>
              <a:gd name="connsiteX444" fmla="*/ 3350856 w 4797973"/>
              <a:gd name="connsiteY444" fmla="*/ 197156 h 487842"/>
              <a:gd name="connsiteX445" fmla="*/ 3376575 w 4797973"/>
              <a:gd name="connsiteY445" fmla="*/ 156337 h 487842"/>
              <a:gd name="connsiteX446" fmla="*/ 3418339 w 4797973"/>
              <a:gd name="connsiteY446" fmla="*/ 129519 h 487842"/>
              <a:gd name="connsiteX447" fmla="*/ 3450867 w 4797973"/>
              <a:gd name="connsiteY447" fmla="*/ 119625 h 487842"/>
              <a:gd name="connsiteX448" fmla="*/ 3484673 w 4797973"/>
              <a:gd name="connsiteY448" fmla="*/ 116607 h 487842"/>
              <a:gd name="connsiteX449" fmla="*/ 2130230 w 4797973"/>
              <a:gd name="connsiteY449" fmla="*/ 92881 h 487842"/>
              <a:gd name="connsiteX450" fmla="*/ 2152173 w 4797973"/>
              <a:gd name="connsiteY450" fmla="*/ 96165 h 487842"/>
              <a:gd name="connsiteX451" fmla="*/ 2171427 w 4797973"/>
              <a:gd name="connsiteY451" fmla="*/ 107534 h 487842"/>
              <a:gd name="connsiteX452" fmla="*/ 2183758 w 4797973"/>
              <a:gd name="connsiteY452" fmla="*/ 124488 h 487842"/>
              <a:gd name="connsiteX453" fmla="*/ 2189636 w 4797973"/>
              <a:gd name="connsiteY453" fmla="*/ 142528 h 487842"/>
              <a:gd name="connsiteX454" fmla="*/ 2189904 w 4797973"/>
              <a:gd name="connsiteY454" fmla="*/ 162561 h 487842"/>
              <a:gd name="connsiteX455" fmla="*/ 2183391 w 4797973"/>
              <a:gd name="connsiteY455" fmla="*/ 181573 h 487842"/>
              <a:gd name="connsiteX456" fmla="*/ 2169773 w 4797973"/>
              <a:gd name="connsiteY456" fmla="*/ 197645 h 487842"/>
              <a:gd name="connsiteX457" fmla="*/ 2164910 w 4797973"/>
              <a:gd name="connsiteY457" fmla="*/ 201061 h 487842"/>
              <a:gd name="connsiteX458" fmla="*/ 2159365 w 4797973"/>
              <a:gd name="connsiteY458" fmla="*/ 204562 h 487842"/>
              <a:gd name="connsiteX459" fmla="*/ 2148658 w 4797973"/>
              <a:gd name="connsiteY459" fmla="*/ 208513 h 487842"/>
              <a:gd name="connsiteX460" fmla="*/ 2171205 w 4797973"/>
              <a:gd name="connsiteY460" fmla="*/ 248489 h 487842"/>
              <a:gd name="connsiteX461" fmla="*/ 2178705 w 4797973"/>
              <a:gd name="connsiteY461" fmla="*/ 288380 h 487842"/>
              <a:gd name="connsiteX462" fmla="*/ 2179802 w 4797973"/>
              <a:gd name="connsiteY462" fmla="*/ 249995 h 487842"/>
              <a:gd name="connsiteX463" fmla="*/ 2183413 w 4797973"/>
              <a:gd name="connsiteY463" fmla="*/ 208820 h 487842"/>
              <a:gd name="connsiteX464" fmla="*/ 2192853 w 4797973"/>
              <a:gd name="connsiteY464" fmla="*/ 172191 h 487842"/>
              <a:gd name="connsiteX465" fmla="*/ 2212885 w 4797973"/>
              <a:gd name="connsiteY465" fmla="*/ 143122 h 487842"/>
              <a:gd name="connsiteX466" fmla="*/ 2235046 w 4797973"/>
              <a:gd name="connsiteY466" fmla="*/ 130006 h 487842"/>
              <a:gd name="connsiteX467" fmla="*/ 2260883 w 4797973"/>
              <a:gd name="connsiteY467" fmla="*/ 125606 h 487842"/>
              <a:gd name="connsiteX468" fmla="*/ 2287728 w 4797973"/>
              <a:gd name="connsiteY468" fmla="*/ 130584 h 487842"/>
              <a:gd name="connsiteX469" fmla="*/ 2307043 w 4797973"/>
              <a:gd name="connsiteY469" fmla="*/ 143383 h 487842"/>
              <a:gd name="connsiteX470" fmla="*/ 2331636 w 4797973"/>
              <a:gd name="connsiteY470" fmla="*/ 183033 h 487842"/>
              <a:gd name="connsiteX471" fmla="*/ 2337327 w 4797973"/>
              <a:gd name="connsiteY471" fmla="*/ 232754 h 487842"/>
              <a:gd name="connsiteX472" fmla="*/ 2338874 w 4797973"/>
              <a:gd name="connsiteY472" fmla="*/ 302603 h 487842"/>
              <a:gd name="connsiteX473" fmla="*/ 2338092 w 4797973"/>
              <a:gd name="connsiteY473" fmla="*/ 347734 h 487842"/>
              <a:gd name="connsiteX474" fmla="*/ 2335366 w 4797973"/>
              <a:gd name="connsiteY474" fmla="*/ 394878 h 487842"/>
              <a:gd name="connsiteX475" fmla="*/ 2332651 w 4797973"/>
              <a:gd name="connsiteY475" fmla="*/ 419213 h 487842"/>
              <a:gd name="connsiteX476" fmla="*/ 2325294 w 4797973"/>
              <a:gd name="connsiteY476" fmla="*/ 442715 h 487842"/>
              <a:gd name="connsiteX477" fmla="*/ 2300866 w 4797973"/>
              <a:gd name="connsiteY477" fmla="*/ 471823 h 487842"/>
              <a:gd name="connsiteX478" fmla="*/ 2260852 w 4797973"/>
              <a:gd name="connsiteY478" fmla="*/ 484410 h 487842"/>
              <a:gd name="connsiteX479" fmla="*/ 2253025 w 4797973"/>
              <a:gd name="connsiteY479" fmla="*/ 483920 h 487842"/>
              <a:gd name="connsiteX480" fmla="*/ 2217074 w 4797973"/>
              <a:gd name="connsiteY480" fmla="*/ 469319 h 487842"/>
              <a:gd name="connsiteX481" fmla="*/ 2193623 w 4797973"/>
              <a:gd name="connsiteY481" fmla="*/ 442087 h 487842"/>
              <a:gd name="connsiteX482" fmla="*/ 2180545 w 4797973"/>
              <a:gd name="connsiteY482" fmla="*/ 398354 h 487842"/>
              <a:gd name="connsiteX483" fmla="*/ 2177608 w 4797973"/>
              <a:gd name="connsiteY483" fmla="*/ 347300 h 487842"/>
              <a:gd name="connsiteX484" fmla="*/ 2177709 w 4797973"/>
              <a:gd name="connsiteY484" fmla="*/ 335932 h 487842"/>
              <a:gd name="connsiteX485" fmla="*/ 2177291 w 4797973"/>
              <a:gd name="connsiteY485" fmla="*/ 340011 h 487842"/>
              <a:gd name="connsiteX486" fmla="*/ 2166530 w 4797973"/>
              <a:gd name="connsiteY486" fmla="*/ 374129 h 487842"/>
              <a:gd name="connsiteX487" fmla="*/ 2122120 w 4797973"/>
              <a:gd name="connsiteY487" fmla="*/ 434389 h 487842"/>
              <a:gd name="connsiteX488" fmla="*/ 2065555 w 4797973"/>
              <a:gd name="connsiteY488" fmla="*/ 472274 h 487842"/>
              <a:gd name="connsiteX489" fmla="*/ 1994208 w 4797973"/>
              <a:gd name="connsiteY489" fmla="*/ 485842 h 487842"/>
              <a:gd name="connsiteX490" fmla="*/ 1990210 w 4797973"/>
              <a:gd name="connsiteY490" fmla="*/ 485842 h 487842"/>
              <a:gd name="connsiteX491" fmla="*/ 1924336 w 4797973"/>
              <a:gd name="connsiteY491" fmla="*/ 472769 h 487842"/>
              <a:gd name="connsiteX492" fmla="*/ 1867339 w 4797973"/>
              <a:gd name="connsiteY492" fmla="*/ 437974 h 487842"/>
              <a:gd name="connsiteX493" fmla="*/ 1826524 w 4797973"/>
              <a:gd name="connsiteY493" fmla="*/ 384604 h 487842"/>
              <a:gd name="connsiteX494" fmla="*/ 1808572 w 4797973"/>
              <a:gd name="connsiteY494" fmla="*/ 320563 h 487842"/>
              <a:gd name="connsiteX495" fmla="*/ 1808020 w 4797973"/>
              <a:gd name="connsiteY495" fmla="*/ 313517 h 487842"/>
              <a:gd name="connsiteX496" fmla="*/ 1808020 w 4797973"/>
              <a:gd name="connsiteY496" fmla="*/ 306869 h 487842"/>
              <a:gd name="connsiteX497" fmla="*/ 1820551 w 4797973"/>
              <a:gd name="connsiteY497" fmla="*/ 241680 h 487842"/>
              <a:gd name="connsiteX498" fmla="*/ 1856456 w 4797973"/>
              <a:gd name="connsiteY498" fmla="*/ 185613 h 487842"/>
              <a:gd name="connsiteX499" fmla="*/ 1915773 w 4797973"/>
              <a:gd name="connsiteY499" fmla="*/ 143539 h 487842"/>
              <a:gd name="connsiteX500" fmla="*/ 1988992 w 4797973"/>
              <a:gd name="connsiteY500" fmla="*/ 126464 h 487842"/>
              <a:gd name="connsiteX501" fmla="*/ 1994690 w 4797973"/>
              <a:gd name="connsiteY501" fmla="*/ 126464 h 487842"/>
              <a:gd name="connsiteX502" fmla="*/ 2044316 w 4797973"/>
              <a:gd name="connsiteY502" fmla="*/ 132944 h 487842"/>
              <a:gd name="connsiteX503" fmla="*/ 2083557 w 4797973"/>
              <a:gd name="connsiteY503" fmla="*/ 150980 h 487842"/>
              <a:gd name="connsiteX504" fmla="*/ 2085073 w 4797973"/>
              <a:gd name="connsiteY504" fmla="*/ 129367 h 487842"/>
              <a:gd name="connsiteX505" fmla="*/ 2094099 w 4797973"/>
              <a:gd name="connsiteY505" fmla="*/ 111230 h 487842"/>
              <a:gd name="connsiteX506" fmla="*/ 2109176 w 4797973"/>
              <a:gd name="connsiteY506" fmla="*/ 99390 h 487842"/>
              <a:gd name="connsiteX507" fmla="*/ 2130230 w 4797973"/>
              <a:gd name="connsiteY507" fmla="*/ 92881 h 487842"/>
              <a:gd name="connsiteX508" fmla="*/ 149623 w 4797973"/>
              <a:gd name="connsiteY508" fmla="*/ 87971 h 487842"/>
              <a:gd name="connsiteX509" fmla="*/ 207525 w 4797973"/>
              <a:gd name="connsiteY509" fmla="*/ 92975 h 487842"/>
              <a:gd name="connsiteX510" fmla="*/ 248990 w 4797973"/>
              <a:gd name="connsiteY510" fmla="*/ 108933 h 487842"/>
              <a:gd name="connsiteX511" fmla="*/ 272403 w 4797973"/>
              <a:gd name="connsiteY511" fmla="*/ 139331 h 487842"/>
              <a:gd name="connsiteX512" fmla="*/ 279526 w 4797973"/>
              <a:gd name="connsiteY512" fmla="*/ 176048 h 487842"/>
              <a:gd name="connsiteX513" fmla="*/ 276478 w 4797973"/>
              <a:gd name="connsiteY513" fmla="*/ 200617 h 487842"/>
              <a:gd name="connsiteX514" fmla="*/ 267345 w 4797973"/>
              <a:gd name="connsiteY514" fmla="*/ 222062 h 487842"/>
              <a:gd name="connsiteX515" fmla="*/ 252356 w 4797973"/>
              <a:gd name="connsiteY515" fmla="*/ 237526 h 487842"/>
              <a:gd name="connsiteX516" fmla="*/ 232309 w 4797973"/>
              <a:gd name="connsiteY516" fmla="*/ 243461 h 487842"/>
              <a:gd name="connsiteX517" fmla="*/ 219404 w 4797973"/>
              <a:gd name="connsiteY517" fmla="*/ 241424 h 487842"/>
              <a:gd name="connsiteX518" fmla="*/ 216784 w 4797973"/>
              <a:gd name="connsiteY518" fmla="*/ 240777 h 487842"/>
              <a:gd name="connsiteX519" fmla="*/ 215000 w 4797973"/>
              <a:gd name="connsiteY519" fmla="*/ 240574 h 487842"/>
              <a:gd name="connsiteX520" fmla="*/ 210400 w 4797973"/>
              <a:gd name="connsiteY520" fmla="*/ 243128 h 487842"/>
              <a:gd name="connsiteX521" fmla="*/ 208842 w 4797973"/>
              <a:gd name="connsiteY521" fmla="*/ 251542 h 487842"/>
              <a:gd name="connsiteX522" fmla="*/ 209087 w 4797973"/>
              <a:gd name="connsiteY522" fmla="*/ 253713 h 487842"/>
              <a:gd name="connsiteX523" fmla="*/ 209333 w 4797973"/>
              <a:gd name="connsiteY523" fmla="*/ 257124 h 487842"/>
              <a:gd name="connsiteX524" fmla="*/ 212235 w 4797973"/>
              <a:gd name="connsiteY524" fmla="*/ 296973 h 487842"/>
              <a:gd name="connsiteX525" fmla="*/ 213743 w 4797973"/>
              <a:gd name="connsiteY525" fmla="*/ 337619 h 487842"/>
              <a:gd name="connsiteX526" fmla="*/ 212717 w 4797973"/>
              <a:gd name="connsiteY526" fmla="*/ 365954 h 487842"/>
              <a:gd name="connsiteX527" fmla="*/ 209340 w 4797973"/>
              <a:gd name="connsiteY527" fmla="*/ 395682 h 487842"/>
              <a:gd name="connsiteX528" fmla="*/ 201409 w 4797973"/>
              <a:gd name="connsiteY528" fmla="*/ 426390 h 487842"/>
              <a:gd name="connsiteX529" fmla="*/ 187355 w 4797973"/>
              <a:gd name="connsiteY529" fmla="*/ 454712 h 487842"/>
              <a:gd name="connsiteX530" fmla="*/ 166465 w 4797973"/>
              <a:gd name="connsiteY530" fmla="*/ 476004 h 487842"/>
              <a:gd name="connsiteX531" fmla="*/ 138219 w 4797973"/>
              <a:gd name="connsiteY531" fmla="*/ 484410 h 487842"/>
              <a:gd name="connsiteX532" fmla="*/ 131342 w 4797973"/>
              <a:gd name="connsiteY532" fmla="*/ 483900 h 487842"/>
              <a:gd name="connsiteX533" fmla="*/ 124701 w 4797973"/>
              <a:gd name="connsiteY533" fmla="*/ 482404 h 487842"/>
              <a:gd name="connsiteX534" fmla="*/ 100802 w 4797973"/>
              <a:gd name="connsiteY534" fmla="*/ 471543 h 487842"/>
              <a:gd name="connsiteX535" fmla="*/ 82654 w 4797973"/>
              <a:gd name="connsiteY535" fmla="*/ 452890 h 487842"/>
              <a:gd name="connsiteX536" fmla="*/ 69749 w 4797973"/>
              <a:gd name="connsiteY536" fmla="*/ 428638 h 487842"/>
              <a:gd name="connsiteX537" fmla="*/ 61807 w 4797973"/>
              <a:gd name="connsiteY537" fmla="*/ 401679 h 487842"/>
              <a:gd name="connsiteX538" fmla="*/ 59347 w 4797973"/>
              <a:gd name="connsiteY538" fmla="*/ 384821 h 487842"/>
              <a:gd name="connsiteX539" fmla="*/ 58850 w 4797973"/>
              <a:gd name="connsiteY539" fmla="*/ 369351 h 487842"/>
              <a:gd name="connsiteX540" fmla="*/ 61596 w 4797973"/>
              <a:gd name="connsiteY540" fmla="*/ 338681 h 487842"/>
              <a:gd name="connsiteX541" fmla="*/ 67210 w 4797973"/>
              <a:gd name="connsiteY541" fmla="*/ 310542 h 487842"/>
              <a:gd name="connsiteX542" fmla="*/ 72551 w 4797973"/>
              <a:gd name="connsiteY542" fmla="*/ 283126 h 487842"/>
              <a:gd name="connsiteX543" fmla="*/ 75026 w 4797973"/>
              <a:gd name="connsiteY543" fmla="*/ 253464 h 487842"/>
              <a:gd name="connsiteX544" fmla="*/ 74780 w 4797973"/>
              <a:gd name="connsiteY544" fmla="*/ 249189 h 487842"/>
              <a:gd name="connsiteX545" fmla="*/ 74536 w 4797973"/>
              <a:gd name="connsiteY545" fmla="*/ 244311 h 487842"/>
              <a:gd name="connsiteX546" fmla="*/ 70641 w 4797973"/>
              <a:gd name="connsiteY546" fmla="*/ 232452 h 487842"/>
              <a:gd name="connsiteX547" fmla="*/ 62603 w 4797973"/>
              <a:gd name="connsiteY547" fmla="*/ 229996 h 487842"/>
              <a:gd name="connsiteX548" fmla="*/ 52925 w 4797973"/>
              <a:gd name="connsiteY548" fmla="*/ 230958 h 487842"/>
              <a:gd name="connsiteX549" fmla="*/ 41923 w 4797973"/>
              <a:gd name="connsiteY549" fmla="*/ 231919 h 487842"/>
              <a:gd name="connsiteX550" fmla="*/ 33645 w 4797973"/>
              <a:gd name="connsiteY550" fmla="*/ 230870 h 487842"/>
              <a:gd name="connsiteX551" fmla="*/ 8524 w 4797973"/>
              <a:gd name="connsiteY551" fmla="*/ 212857 h 487842"/>
              <a:gd name="connsiteX552" fmla="*/ 0 w 4797973"/>
              <a:gd name="connsiteY552" fmla="*/ 179892 h 487842"/>
              <a:gd name="connsiteX553" fmla="*/ 241 w 4797973"/>
              <a:gd name="connsiteY553" fmla="*/ 176139 h 487842"/>
              <a:gd name="connsiteX554" fmla="*/ 482 w 4797973"/>
              <a:gd name="connsiteY554" fmla="*/ 173366 h 487842"/>
              <a:gd name="connsiteX555" fmla="*/ 50226 w 4797973"/>
              <a:gd name="connsiteY555" fmla="*/ 101902 h 487842"/>
              <a:gd name="connsiteX556" fmla="*/ 94395 w 4797973"/>
              <a:gd name="connsiteY556" fmla="*/ 91903 h 487842"/>
              <a:gd name="connsiteX557" fmla="*/ 149623 w 4797973"/>
              <a:gd name="connsiteY557" fmla="*/ 87971 h 487842"/>
              <a:gd name="connsiteX558" fmla="*/ 3764657 w 4797973"/>
              <a:gd name="connsiteY558" fmla="*/ 40393 h 487842"/>
              <a:gd name="connsiteX559" fmla="*/ 3801764 w 4797973"/>
              <a:gd name="connsiteY559" fmla="*/ 72262 h 487842"/>
              <a:gd name="connsiteX560" fmla="*/ 3800860 w 4797973"/>
              <a:gd name="connsiteY560" fmla="*/ 97249 h 487842"/>
              <a:gd name="connsiteX561" fmla="*/ 3790610 w 4797973"/>
              <a:gd name="connsiteY561" fmla="*/ 115374 h 487842"/>
              <a:gd name="connsiteX562" fmla="*/ 3772890 w 4797973"/>
              <a:gd name="connsiteY562" fmla="*/ 126322 h 487842"/>
              <a:gd name="connsiteX563" fmla="*/ 3749830 w 4797973"/>
              <a:gd name="connsiteY563" fmla="*/ 130493 h 487842"/>
              <a:gd name="connsiteX564" fmla="*/ 3719584 w 4797973"/>
              <a:gd name="connsiteY564" fmla="*/ 124717 h 487842"/>
              <a:gd name="connsiteX565" fmla="*/ 3703091 w 4797973"/>
              <a:gd name="connsiteY565" fmla="*/ 120305 h 487842"/>
              <a:gd name="connsiteX566" fmla="*/ 3693337 w 4797973"/>
              <a:gd name="connsiteY566" fmla="*/ 118468 h 487842"/>
              <a:gd name="connsiteX567" fmla="*/ 3693781 w 4797973"/>
              <a:gd name="connsiteY567" fmla="*/ 119555 h 487842"/>
              <a:gd name="connsiteX568" fmla="*/ 3688949 w 4797973"/>
              <a:gd name="connsiteY568" fmla="*/ 123124 h 487842"/>
              <a:gd name="connsiteX569" fmla="*/ 3680574 w 4797973"/>
              <a:gd name="connsiteY569" fmla="*/ 127999 h 487842"/>
              <a:gd name="connsiteX570" fmla="*/ 3670614 w 4797973"/>
              <a:gd name="connsiteY570" fmla="*/ 130914 h 487842"/>
              <a:gd name="connsiteX571" fmla="*/ 3636960 w 4797973"/>
              <a:gd name="connsiteY571" fmla="*/ 121669 h 487842"/>
              <a:gd name="connsiteX572" fmla="*/ 3624262 w 4797973"/>
              <a:gd name="connsiteY572" fmla="*/ 93400 h 487842"/>
              <a:gd name="connsiteX573" fmla="*/ 3634353 w 4797973"/>
              <a:gd name="connsiteY573" fmla="*/ 59743 h 487842"/>
              <a:gd name="connsiteX574" fmla="*/ 3670414 w 4797973"/>
              <a:gd name="connsiteY574" fmla="*/ 40501 h 487842"/>
              <a:gd name="connsiteX575" fmla="*/ 3701869 w 4797973"/>
              <a:gd name="connsiteY575" fmla="*/ 45456 h 487842"/>
              <a:gd name="connsiteX576" fmla="*/ 3710570 w 4797973"/>
              <a:gd name="connsiteY576" fmla="*/ 47681 h 487842"/>
              <a:gd name="connsiteX577" fmla="*/ 3725459 w 4797973"/>
              <a:gd name="connsiteY577" fmla="*/ 51092 h 487842"/>
              <a:gd name="connsiteX578" fmla="*/ 3730743 w 4797973"/>
              <a:gd name="connsiteY578" fmla="*/ 51445 h 487842"/>
              <a:gd name="connsiteX579" fmla="*/ 3738540 w 4797973"/>
              <a:gd name="connsiteY579" fmla="*/ 47700 h 487842"/>
              <a:gd name="connsiteX580" fmla="*/ 3764657 w 4797973"/>
              <a:gd name="connsiteY580" fmla="*/ 40393 h 487842"/>
              <a:gd name="connsiteX581" fmla="*/ 4755565 w 4797973"/>
              <a:gd name="connsiteY581" fmla="*/ 965 h 487842"/>
              <a:gd name="connsiteX582" fmla="*/ 4768264 w 4797973"/>
              <a:gd name="connsiteY582" fmla="*/ 4630 h 487842"/>
              <a:gd name="connsiteX583" fmla="*/ 4778465 w 4797973"/>
              <a:gd name="connsiteY583" fmla="*/ 16475 h 487842"/>
              <a:gd name="connsiteX584" fmla="*/ 4783650 w 4797973"/>
              <a:gd name="connsiteY584" fmla="*/ 30437 h 487842"/>
              <a:gd name="connsiteX585" fmla="*/ 4784991 w 4797973"/>
              <a:gd name="connsiteY585" fmla="*/ 43839 h 487842"/>
              <a:gd name="connsiteX586" fmla="*/ 4775529 w 4797973"/>
              <a:gd name="connsiteY586" fmla="*/ 77615 h 487842"/>
              <a:gd name="connsiteX587" fmla="*/ 4753022 w 4797973"/>
              <a:gd name="connsiteY587" fmla="*/ 104501 h 487842"/>
              <a:gd name="connsiteX588" fmla="*/ 4726209 w 4797973"/>
              <a:gd name="connsiteY588" fmla="*/ 122416 h 487842"/>
              <a:gd name="connsiteX589" fmla="*/ 4718004 w 4797973"/>
              <a:gd name="connsiteY589" fmla="*/ 125671 h 487842"/>
              <a:gd name="connsiteX590" fmla="*/ 4719983 w 4797973"/>
              <a:gd name="connsiteY590" fmla="*/ 125506 h 487842"/>
              <a:gd name="connsiteX591" fmla="*/ 4746826 w 4797973"/>
              <a:gd name="connsiteY591" fmla="*/ 130485 h 487842"/>
              <a:gd name="connsiteX592" fmla="*/ 4765905 w 4797973"/>
              <a:gd name="connsiteY592" fmla="*/ 143290 h 487842"/>
              <a:gd name="connsiteX593" fmla="*/ 4790736 w 4797973"/>
              <a:gd name="connsiteY593" fmla="*/ 182948 h 487842"/>
              <a:gd name="connsiteX594" fmla="*/ 4796425 w 4797973"/>
              <a:gd name="connsiteY594" fmla="*/ 232685 h 487842"/>
              <a:gd name="connsiteX595" fmla="*/ 4797973 w 4797973"/>
              <a:gd name="connsiteY595" fmla="*/ 302542 h 487842"/>
              <a:gd name="connsiteX596" fmla="*/ 4797192 w 4797973"/>
              <a:gd name="connsiteY596" fmla="*/ 347691 h 487842"/>
              <a:gd name="connsiteX597" fmla="*/ 4794465 w 4797973"/>
              <a:gd name="connsiteY597" fmla="*/ 394847 h 487842"/>
              <a:gd name="connsiteX598" fmla="*/ 4791750 w 4797973"/>
              <a:gd name="connsiteY598" fmla="*/ 419191 h 487842"/>
              <a:gd name="connsiteX599" fmla="*/ 4784393 w 4797973"/>
              <a:gd name="connsiteY599" fmla="*/ 442692 h 487842"/>
              <a:gd name="connsiteX600" fmla="*/ 4759966 w 4797973"/>
              <a:gd name="connsiteY600" fmla="*/ 471811 h 487842"/>
              <a:gd name="connsiteX601" fmla="*/ 4719952 w 4797973"/>
              <a:gd name="connsiteY601" fmla="*/ 484402 h 487842"/>
              <a:gd name="connsiteX602" fmla="*/ 4712124 w 4797973"/>
              <a:gd name="connsiteY602" fmla="*/ 483920 h 487842"/>
              <a:gd name="connsiteX603" fmla="*/ 4676173 w 4797973"/>
              <a:gd name="connsiteY603" fmla="*/ 469314 h 487842"/>
              <a:gd name="connsiteX604" fmla="*/ 4652722 w 4797973"/>
              <a:gd name="connsiteY604" fmla="*/ 442079 h 487842"/>
              <a:gd name="connsiteX605" fmla="*/ 4639644 w 4797973"/>
              <a:gd name="connsiteY605" fmla="*/ 398332 h 487842"/>
              <a:gd name="connsiteX606" fmla="*/ 4636708 w 4797973"/>
              <a:gd name="connsiteY606" fmla="*/ 347262 h 487842"/>
              <a:gd name="connsiteX607" fmla="*/ 4636952 w 4797973"/>
              <a:gd name="connsiteY607" fmla="*/ 319510 h 487842"/>
              <a:gd name="connsiteX608" fmla="*/ 4637687 w 4797973"/>
              <a:gd name="connsiteY608" fmla="*/ 292378 h 487842"/>
              <a:gd name="connsiteX609" fmla="*/ 4638901 w 4797973"/>
              <a:gd name="connsiteY609" fmla="*/ 249925 h 487842"/>
              <a:gd name="connsiteX610" fmla="*/ 4642512 w 4797973"/>
              <a:gd name="connsiteY610" fmla="*/ 208740 h 487842"/>
              <a:gd name="connsiteX611" fmla="*/ 4651952 w 4797973"/>
              <a:gd name="connsiteY611" fmla="*/ 172103 h 487842"/>
              <a:gd name="connsiteX612" fmla="*/ 4671984 w 4797973"/>
              <a:gd name="connsiteY612" fmla="*/ 143022 h 487842"/>
              <a:gd name="connsiteX613" fmla="*/ 4694145 w 4797973"/>
              <a:gd name="connsiteY613" fmla="*/ 129906 h 487842"/>
              <a:gd name="connsiteX614" fmla="*/ 4699113 w 4797973"/>
              <a:gd name="connsiteY614" fmla="*/ 128612 h 487842"/>
              <a:gd name="connsiteX615" fmla="*/ 4694880 w 4797973"/>
              <a:gd name="connsiteY615" fmla="*/ 127693 h 487842"/>
              <a:gd name="connsiteX616" fmla="*/ 4690442 w 4797973"/>
              <a:gd name="connsiteY616" fmla="*/ 124319 h 487842"/>
              <a:gd name="connsiteX617" fmla="*/ 4684846 w 4797973"/>
              <a:gd name="connsiteY617" fmla="*/ 114501 h 487842"/>
              <a:gd name="connsiteX618" fmla="*/ 4682860 w 4797973"/>
              <a:gd name="connsiteY618" fmla="*/ 99619 h 487842"/>
              <a:gd name="connsiteX619" fmla="*/ 4689814 w 4797973"/>
              <a:gd name="connsiteY619" fmla="*/ 67398 h 487842"/>
              <a:gd name="connsiteX620" fmla="*/ 4707150 w 4797973"/>
              <a:gd name="connsiteY620" fmla="*/ 35924 h 487842"/>
              <a:gd name="connsiteX621" fmla="*/ 4730333 w 4797973"/>
              <a:gd name="connsiteY621" fmla="*/ 11152 h 487842"/>
              <a:gd name="connsiteX622" fmla="*/ 4755565 w 4797973"/>
              <a:gd name="connsiteY622" fmla="*/ 965 h 487842"/>
              <a:gd name="connsiteX623" fmla="*/ 749654 w 4797973"/>
              <a:gd name="connsiteY623" fmla="*/ 0 h 487842"/>
              <a:gd name="connsiteX624" fmla="*/ 774450 w 4797973"/>
              <a:gd name="connsiteY624" fmla="*/ 10106 h 487842"/>
              <a:gd name="connsiteX625" fmla="*/ 797928 w 4797973"/>
              <a:gd name="connsiteY625" fmla="*/ 34745 h 487842"/>
              <a:gd name="connsiteX626" fmla="*/ 815403 w 4797973"/>
              <a:gd name="connsiteY626" fmla="*/ 66154 h 487842"/>
              <a:gd name="connsiteX627" fmla="*/ 822353 w 4797973"/>
              <a:gd name="connsiteY627" fmla="*/ 98179 h 487842"/>
              <a:gd name="connsiteX628" fmla="*/ 814870 w 4797973"/>
              <a:gd name="connsiteY628" fmla="*/ 123117 h 487842"/>
              <a:gd name="connsiteX629" fmla="*/ 809773 w 4797973"/>
              <a:gd name="connsiteY629" fmla="*/ 126836 h 487842"/>
              <a:gd name="connsiteX630" fmla="*/ 808136 w 4797973"/>
              <a:gd name="connsiteY630" fmla="*/ 127193 h 487842"/>
              <a:gd name="connsiteX631" fmla="*/ 812664 w 4797973"/>
              <a:gd name="connsiteY631" fmla="*/ 127592 h 487842"/>
              <a:gd name="connsiteX632" fmla="*/ 845632 w 4797973"/>
              <a:gd name="connsiteY632" fmla="*/ 136489 h 487842"/>
              <a:gd name="connsiteX633" fmla="*/ 905551 w 4797973"/>
              <a:gd name="connsiteY633" fmla="*/ 178438 h 487842"/>
              <a:gd name="connsiteX634" fmla="*/ 947381 w 4797973"/>
              <a:gd name="connsiteY634" fmla="*/ 227228 h 487842"/>
              <a:gd name="connsiteX635" fmla="*/ 965176 w 4797973"/>
              <a:gd name="connsiteY635" fmla="*/ 298062 h 487842"/>
              <a:gd name="connsiteX636" fmla="*/ 965176 w 4797973"/>
              <a:gd name="connsiteY636" fmla="*/ 303109 h 487842"/>
              <a:gd name="connsiteX637" fmla="*/ 950828 w 4797973"/>
              <a:gd name="connsiteY637" fmla="*/ 372291 h 487842"/>
              <a:gd name="connsiteX638" fmla="*/ 906562 w 4797973"/>
              <a:gd name="connsiteY638" fmla="*/ 432552 h 487842"/>
              <a:gd name="connsiteX639" fmla="*/ 849852 w 4797973"/>
              <a:gd name="connsiteY639" fmla="*/ 470437 h 487842"/>
              <a:gd name="connsiteX640" fmla="*/ 778514 w 4797973"/>
              <a:gd name="connsiteY640" fmla="*/ 484004 h 487842"/>
              <a:gd name="connsiteX641" fmla="*/ 774508 w 4797973"/>
              <a:gd name="connsiteY641" fmla="*/ 484004 h 487842"/>
              <a:gd name="connsiteX642" fmla="*/ 708633 w 4797973"/>
              <a:gd name="connsiteY642" fmla="*/ 470927 h 487842"/>
              <a:gd name="connsiteX643" fmla="*/ 651637 w 4797973"/>
              <a:gd name="connsiteY643" fmla="*/ 436136 h 487842"/>
              <a:gd name="connsiteX644" fmla="*/ 610826 w 4797973"/>
              <a:gd name="connsiteY644" fmla="*/ 382765 h 487842"/>
              <a:gd name="connsiteX645" fmla="*/ 592869 w 4797973"/>
              <a:gd name="connsiteY645" fmla="*/ 318725 h 487842"/>
              <a:gd name="connsiteX646" fmla="*/ 592318 w 4797973"/>
              <a:gd name="connsiteY646" fmla="*/ 311679 h 487842"/>
              <a:gd name="connsiteX647" fmla="*/ 592318 w 4797973"/>
              <a:gd name="connsiteY647" fmla="*/ 305031 h 487842"/>
              <a:gd name="connsiteX648" fmla="*/ 604848 w 4797973"/>
              <a:gd name="connsiteY648" fmla="*/ 239843 h 487842"/>
              <a:gd name="connsiteX649" fmla="*/ 640753 w 4797973"/>
              <a:gd name="connsiteY649" fmla="*/ 183776 h 487842"/>
              <a:gd name="connsiteX650" fmla="*/ 700071 w 4797973"/>
              <a:gd name="connsiteY650" fmla="*/ 141702 h 487842"/>
              <a:gd name="connsiteX651" fmla="*/ 773298 w 4797973"/>
              <a:gd name="connsiteY651" fmla="*/ 124626 h 487842"/>
              <a:gd name="connsiteX652" fmla="*/ 778988 w 4797973"/>
              <a:gd name="connsiteY652" fmla="*/ 124626 h 487842"/>
              <a:gd name="connsiteX653" fmla="*/ 788704 w 4797973"/>
              <a:gd name="connsiteY653" fmla="*/ 125482 h 487842"/>
              <a:gd name="connsiteX654" fmla="*/ 778456 w 4797973"/>
              <a:gd name="connsiteY654" fmla="*/ 121459 h 487842"/>
              <a:gd name="connsiteX655" fmla="*/ 751872 w 4797973"/>
              <a:gd name="connsiteY655" fmla="*/ 103522 h 487842"/>
              <a:gd name="connsiteX656" fmla="*/ 729401 w 4797973"/>
              <a:gd name="connsiteY656" fmla="*/ 76463 h 487842"/>
              <a:gd name="connsiteX657" fmla="*/ 719747 w 4797973"/>
              <a:gd name="connsiteY657" fmla="*/ 42399 h 487842"/>
              <a:gd name="connsiteX658" fmla="*/ 726288 w 4797973"/>
              <a:gd name="connsiteY658" fmla="*/ 14820 h 487842"/>
              <a:gd name="connsiteX659" fmla="*/ 736692 w 4797973"/>
              <a:gd name="connsiteY659" fmla="*/ 3607 h 487842"/>
              <a:gd name="connsiteX660" fmla="*/ 749654 w 4797973"/>
              <a:gd name="connsiteY660" fmla="*/ 0 h 48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</a:cxnLst>
            <a:rect l="l" t="t" r="r" b="b"/>
            <a:pathLst>
              <a:path w="4797973" h="487842" extrusionOk="0">
                <a:moveTo>
                  <a:pt x="2992004" y="255991"/>
                </a:moveTo>
                <a:cubicBezTo>
                  <a:pt x="2987355" y="259789"/>
                  <a:pt x="2986533" y="262375"/>
                  <a:pt x="2982771" y="264990"/>
                </a:cubicBezTo>
                <a:cubicBezTo>
                  <a:pt x="2980632" y="270710"/>
                  <a:pt x="2976924" y="280763"/>
                  <a:pt x="2974787" y="294025"/>
                </a:cubicBezTo>
                <a:cubicBezTo>
                  <a:pt x="2974770" y="295606"/>
                  <a:pt x="2976274" y="296783"/>
                  <a:pt x="2978464" y="297411"/>
                </a:cubicBezTo>
                <a:cubicBezTo>
                  <a:pt x="2980655" y="298711"/>
                  <a:pt x="2984484" y="298812"/>
                  <a:pt x="2989117" y="298636"/>
                </a:cubicBezTo>
                <a:cubicBezTo>
                  <a:pt x="2995160" y="298365"/>
                  <a:pt x="3000114" y="298060"/>
                  <a:pt x="3004086" y="296839"/>
                </a:cubicBezTo>
                <a:cubicBezTo>
                  <a:pt x="3008137" y="295658"/>
                  <a:pt x="3010209" y="295292"/>
                  <a:pt x="3010186" y="295633"/>
                </a:cubicBezTo>
                <a:cubicBezTo>
                  <a:pt x="3008979" y="281218"/>
                  <a:pt x="3005078" y="272080"/>
                  <a:pt x="3001628" y="265400"/>
                </a:cubicBezTo>
                <a:cubicBezTo>
                  <a:pt x="2997947" y="259313"/>
                  <a:pt x="2994422" y="255997"/>
                  <a:pt x="2992004" y="255991"/>
                </a:cubicBezTo>
                <a:close/>
                <a:moveTo>
                  <a:pt x="1990371" y="248302"/>
                </a:moveTo>
                <a:cubicBezTo>
                  <a:pt x="1985374" y="248477"/>
                  <a:pt x="1980336" y="250305"/>
                  <a:pt x="1976608" y="253479"/>
                </a:cubicBezTo>
                <a:cubicBezTo>
                  <a:pt x="1972640" y="256682"/>
                  <a:pt x="1970570" y="261269"/>
                  <a:pt x="1970267" y="266959"/>
                </a:cubicBezTo>
                <a:cubicBezTo>
                  <a:pt x="1969724" y="272236"/>
                  <a:pt x="1971863" y="276561"/>
                  <a:pt x="1975544" y="279726"/>
                </a:cubicBezTo>
                <a:cubicBezTo>
                  <a:pt x="1978197" y="282058"/>
                  <a:pt x="1979885" y="283884"/>
                  <a:pt x="1982987" y="284872"/>
                </a:cubicBezTo>
                <a:cubicBezTo>
                  <a:pt x="1985861" y="286259"/>
                  <a:pt x="1988788" y="286656"/>
                  <a:pt x="1991811" y="286588"/>
                </a:cubicBezTo>
                <a:cubicBezTo>
                  <a:pt x="1997001" y="286415"/>
                  <a:pt x="1999866" y="285143"/>
                  <a:pt x="2004609" y="282383"/>
                </a:cubicBezTo>
                <a:cubicBezTo>
                  <a:pt x="2006299" y="281117"/>
                  <a:pt x="2009019" y="278783"/>
                  <a:pt x="2010054" y="276061"/>
                </a:cubicBezTo>
                <a:cubicBezTo>
                  <a:pt x="2011618" y="273699"/>
                  <a:pt x="2012518" y="270521"/>
                  <a:pt x="2012397" y="267441"/>
                </a:cubicBezTo>
                <a:cubicBezTo>
                  <a:pt x="2011968" y="261814"/>
                  <a:pt x="2009795" y="257835"/>
                  <a:pt x="2005739" y="253981"/>
                </a:cubicBezTo>
                <a:cubicBezTo>
                  <a:pt x="2001433" y="249344"/>
                  <a:pt x="1996770" y="249046"/>
                  <a:pt x="1990371" y="248302"/>
                </a:cubicBezTo>
                <a:close/>
                <a:moveTo>
                  <a:pt x="774170" y="246677"/>
                </a:moveTo>
                <a:cubicBezTo>
                  <a:pt x="769413" y="246522"/>
                  <a:pt x="765121" y="248275"/>
                  <a:pt x="760408" y="251856"/>
                </a:cubicBezTo>
                <a:cubicBezTo>
                  <a:pt x="756005" y="255138"/>
                  <a:pt x="753253" y="259633"/>
                  <a:pt x="754074" y="265335"/>
                </a:cubicBezTo>
                <a:cubicBezTo>
                  <a:pt x="754646" y="270616"/>
                  <a:pt x="755349" y="274025"/>
                  <a:pt x="759351" y="278102"/>
                </a:cubicBezTo>
                <a:cubicBezTo>
                  <a:pt x="761637" y="280146"/>
                  <a:pt x="764478" y="282158"/>
                  <a:pt x="766784" y="283245"/>
                </a:cubicBezTo>
                <a:cubicBezTo>
                  <a:pt x="769291" y="284769"/>
                  <a:pt x="772667" y="284832"/>
                  <a:pt x="775619" y="284965"/>
                </a:cubicBezTo>
                <a:cubicBezTo>
                  <a:pt x="780313" y="285404"/>
                  <a:pt x="784376" y="283823"/>
                  <a:pt x="788439" y="280737"/>
                </a:cubicBezTo>
                <a:cubicBezTo>
                  <a:pt x="790317" y="279188"/>
                  <a:pt x="791983" y="276680"/>
                  <a:pt x="793850" y="274438"/>
                </a:cubicBezTo>
                <a:cubicBezTo>
                  <a:pt x="795364" y="271984"/>
                  <a:pt x="796355" y="268567"/>
                  <a:pt x="796198" y="265818"/>
                </a:cubicBezTo>
                <a:cubicBezTo>
                  <a:pt x="796351" y="260394"/>
                  <a:pt x="794044" y="256576"/>
                  <a:pt x="789542" y="252353"/>
                </a:cubicBezTo>
                <a:cubicBezTo>
                  <a:pt x="785596" y="249252"/>
                  <a:pt x="779849" y="246057"/>
                  <a:pt x="774170" y="246677"/>
                </a:cubicBezTo>
                <a:close/>
                <a:moveTo>
                  <a:pt x="439929" y="230992"/>
                </a:moveTo>
                <a:cubicBezTo>
                  <a:pt x="437461" y="231183"/>
                  <a:pt x="435143" y="231379"/>
                  <a:pt x="433124" y="233390"/>
                </a:cubicBezTo>
                <a:cubicBezTo>
                  <a:pt x="431073" y="234987"/>
                  <a:pt x="429786" y="237281"/>
                  <a:pt x="429926" y="239555"/>
                </a:cubicBezTo>
                <a:cubicBezTo>
                  <a:pt x="429738" y="240690"/>
                  <a:pt x="430106" y="241385"/>
                  <a:pt x="429926" y="242205"/>
                </a:cubicBezTo>
                <a:cubicBezTo>
                  <a:pt x="430548" y="244417"/>
                  <a:pt x="431376" y="246226"/>
                  <a:pt x="432806" y="247172"/>
                </a:cubicBezTo>
                <a:cubicBezTo>
                  <a:pt x="434071" y="248364"/>
                  <a:pt x="436002" y="248533"/>
                  <a:pt x="438007" y="248608"/>
                </a:cubicBezTo>
                <a:cubicBezTo>
                  <a:pt x="440275" y="248534"/>
                  <a:pt x="443025" y="247766"/>
                  <a:pt x="445084" y="246337"/>
                </a:cubicBezTo>
                <a:cubicBezTo>
                  <a:pt x="447355" y="244587"/>
                  <a:pt x="448519" y="242845"/>
                  <a:pt x="448492" y="240030"/>
                </a:cubicBezTo>
                <a:cubicBezTo>
                  <a:pt x="448624" y="240049"/>
                  <a:pt x="448150" y="238799"/>
                  <a:pt x="447710" y="236859"/>
                </a:cubicBezTo>
                <a:cubicBezTo>
                  <a:pt x="446422" y="232999"/>
                  <a:pt x="443837" y="230530"/>
                  <a:pt x="439929" y="230992"/>
                </a:cubicBezTo>
                <a:close/>
                <a:moveTo>
                  <a:pt x="431083" y="130998"/>
                </a:moveTo>
                <a:cubicBezTo>
                  <a:pt x="442693" y="131993"/>
                  <a:pt x="451783" y="131566"/>
                  <a:pt x="462722" y="132537"/>
                </a:cubicBezTo>
                <a:cubicBezTo>
                  <a:pt x="486686" y="134147"/>
                  <a:pt x="510659" y="139494"/>
                  <a:pt x="531694" y="148395"/>
                </a:cubicBezTo>
                <a:cubicBezTo>
                  <a:pt x="552775" y="155122"/>
                  <a:pt x="569485" y="171004"/>
                  <a:pt x="580760" y="186295"/>
                </a:cubicBezTo>
                <a:cubicBezTo>
                  <a:pt x="595020" y="200828"/>
                  <a:pt x="600901" y="221967"/>
                  <a:pt x="598513" y="243561"/>
                </a:cubicBezTo>
                <a:cubicBezTo>
                  <a:pt x="598847" y="253794"/>
                  <a:pt x="597075" y="262690"/>
                  <a:pt x="594378" y="272810"/>
                </a:cubicBezTo>
                <a:cubicBezTo>
                  <a:pt x="590736" y="281814"/>
                  <a:pt x="587797" y="291883"/>
                  <a:pt x="582051" y="300282"/>
                </a:cubicBezTo>
                <a:cubicBezTo>
                  <a:pt x="575972" y="308637"/>
                  <a:pt x="569640" y="316278"/>
                  <a:pt x="562449" y="321337"/>
                </a:cubicBezTo>
                <a:cubicBezTo>
                  <a:pt x="571772" y="330241"/>
                  <a:pt x="578320" y="340832"/>
                  <a:pt x="585796" y="355986"/>
                </a:cubicBezTo>
                <a:cubicBezTo>
                  <a:pt x="593107" y="370154"/>
                  <a:pt x="597314" y="384807"/>
                  <a:pt x="598997" y="403110"/>
                </a:cubicBezTo>
                <a:cubicBezTo>
                  <a:pt x="598645" y="404484"/>
                  <a:pt x="598622" y="406747"/>
                  <a:pt x="598997" y="407897"/>
                </a:cubicBezTo>
                <a:cubicBezTo>
                  <a:pt x="599308" y="426800"/>
                  <a:pt x="594998" y="445655"/>
                  <a:pt x="583292" y="457554"/>
                </a:cubicBezTo>
                <a:cubicBezTo>
                  <a:pt x="571446" y="471664"/>
                  <a:pt x="556481" y="479899"/>
                  <a:pt x="543117" y="483844"/>
                </a:cubicBezTo>
                <a:cubicBezTo>
                  <a:pt x="537483" y="484634"/>
                  <a:pt x="533958" y="485449"/>
                  <a:pt x="528695" y="485391"/>
                </a:cubicBezTo>
                <a:cubicBezTo>
                  <a:pt x="516088" y="485490"/>
                  <a:pt x="503518" y="481072"/>
                  <a:pt x="490505" y="473879"/>
                </a:cubicBezTo>
                <a:cubicBezTo>
                  <a:pt x="479509" y="466591"/>
                  <a:pt x="469931" y="457906"/>
                  <a:pt x="464460" y="448367"/>
                </a:cubicBezTo>
                <a:cubicBezTo>
                  <a:pt x="456798" y="437791"/>
                  <a:pt x="453606" y="427375"/>
                  <a:pt x="448928" y="413642"/>
                </a:cubicBezTo>
                <a:cubicBezTo>
                  <a:pt x="446425" y="401040"/>
                  <a:pt x="442002" y="388478"/>
                  <a:pt x="443973" y="374505"/>
                </a:cubicBezTo>
                <a:cubicBezTo>
                  <a:pt x="444281" y="370626"/>
                  <a:pt x="443386" y="366598"/>
                  <a:pt x="443188" y="363587"/>
                </a:cubicBezTo>
                <a:cubicBezTo>
                  <a:pt x="442565" y="360827"/>
                  <a:pt x="441491" y="358123"/>
                  <a:pt x="439661" y="357043"/>
                </a:cubicBezTo>
                <a:cubicBezTo>
                  <a:pt x="439440" y="356878"/>
                  <a:pt x="439016" y="356548"/>
                  <a:pt x="438772" y="356499"/>
                </a:cubicBezTo>
                <a:cubicBezTo>
                  <a:pt x="438693" y="356446"/>
                  <a:pt x="438498" y="357039"/>
                  <a:pt x="438063" y="358096"/>
                </a:cubicBezTo>
                <a:cubicBezTo>
                  <a:pt x="437699" y="359173"/>
                  <a:pt x="437392" y="360641"/>
                  <a:pt x="437424" y="362656"/>
                </a:cubicBezTo>
                <a:cubicBezTo>
                  <a:pt x="437167" y="369212"/>
                  <a:pt x="438795" y="375724"/>
                  <a:pt x="438650" y="381176"/>
                </a:cubicBezTo>
                <a:cubicBezTo>
                  <a:pt x="439107" y="387067"/>
                  <a:pt x="439649" y="393044"/>
                  <a:pt x="439875" y="399205"/>
                </a:cubicBezTo>
                <a:cubicBezTo>
                  <a:pt x="439777" y="400739"/>
                  <a:pt x="439864" y="401838"/>
                  <a:pt x="439630" y="402969"/>
                </a:cubicBezTo>
                <a:cubicBezTo>
                  <a:pt x="439465" y="403939"/>
                  <a:pt x="439376" y="404382"/>
                  <a:pt x="439385" y="404321"/>
                </a:cubicBezTo>
                <a:cubicBezTo>
                  <a:pt x="439962" y="423180"/>
                  <a:pt x="434478" y="436644"/>
                  <a:pt x="426284" y="450037"/>
                </a:cubicBezTo>
                <a:cubicBezTo>
                  <a:pt x="418536" y="462631"/>
                  <a:pt x="410400" y="472126"/>
                  <a:pt x="394305" y="478428"/>
                </a:cubicBezTo>
                <a:cubicBezTo>
                  <a:pt x="384197" y="482069"/>
                  <a:pt x="375044" y="483047"/>
                  <a:pt x="366281" y="484410"/>
                </a:cubicBezTo>
                <a:cubicBezTo>
                  <a:pt x="353655" y="485553"/>
                  <a:pt x="340637" y="480211"/>
                  <a:pt x="328840" y="473404"/>
                </a:cubicBezTo>
                <a:cubicBezTo>
                  <a:pt x="316978" y="465663"/>
                  <a:pt x="308385" y="457172"/>
                  <a:pt x="303470" y="447992"/>
                </a:cubicBezTo>
                <a:cubicBezTo>
                  <a:pt x="296469" y="436666"/>
                  <a:pt x="293036" y="423975"/>
                  <a:pt x="290140" y="412117"/>
                </a:cubicBezTo>
                <a:cubicBezTo>
                  <a:pt x="287840" y="401599"/>
                  <a:pt x="288095" y="385252"/>
                  <a:pt x="286452" y="373593"/>
                </a:cubicBezTo>
                <a:cubicBezTo>
                  <a:pt x="287029" y="370774"/>
                  <a:pt x="286323" y="364355"/>
                  <a:pt x="286452" y="362725"/>
                </a:cubicBezTo>
                <a:cubicBezTo>
                  <a:pt x="286189" y="345827"/>
                  <a:pt x="287841" y="331786"/>
                  <a:pt x="287433" y="318855"/>
                </a:cubicBezTo>
                <a:cubicBezTo>
                  <a:pt x="290484" y="305117"/>
                  <a:pt x="286871" y="291104"/>
                  <a:pt x="289394" y="275192"/>
                </a:cubicBezTo>
                <a:cubicBezTo>
                  <a:pt x="289828" y="263867"/>
                  <a:pt x="289348" y="251317"/>
                  <a:pt x="290615" y="242036"/>
                </a:cubicBezTo>
                <a:cubicBezTo>
                  <a:pt x="292335" y="230201"/>
                  <a:pt x="294059" y="220068"/>
                  <a:pt x="296263" y="209593"/>
                </a:cubicBezTo>
                <a:cubicBezTo>
                  <a:pt x="299861" y="198573"/>
                  <a:pt x="305317" y="185778"/>
                  <a:pt x="313001" y="176265"/>
                </a:cubicBezTo>
                <a:cubicBezTo>
                  <a:pt x="319366" y="166280"/>
                  <a:pt x="329025" y="157596"/>
                  <a:pt x="338893" y="151532"/>
                </a:cubicBezTo>
                <a:cubicBezTo>
                  <a:pt x="352828" y="143130"/>
                  <a:pt x="365227" y="137518"/>
                  <a:pt x="381786" y="135485"/>
                </a:cubicBezTo>
                <a:cubicBezTo>
                  <a:pt x="396620" y="135248"/>
                  <a:pt x="412955" y="128623"/>
                  <a:pt x="431083" y="130998"/>
                </a:cubicBezTo>
                <a:close/>
                <a:moveTo>
                  <a:pt x="2977881" y="128057"/>
                </a:moveTo>
                <a:cubicBezTo>
                  <a:pt x="3002052" y="127590"/>
                  <a:pt x="3021213" y="130677"/>
                  <a:pt x="3046754" y="138002"/>
                </a:cubicBezTo>
                <a:cubicBezTo>
                  <a:pt x="3065535" y="145487"/>
                  <a:pt x="3085697" y="154268"/>
                  <a:pt x="3103448" y="175775"/>
                </a:cubicBezTo>
                <a:cubicBezTo>
                  <a:pt x="3116955" y="190327"/>
                  <a:pt x="3131756" y="217613"/>
                  <a:pt x="3141487" y="252204"/>
                </a:cubicBezTo>
                <a:cubicBezTo>
                  <a:pt x="3154062" y="292212"/>
                  <a:pt x="3162062" y="324927"/>
                  <a:pt x="3155415" y="378082"/>
                </a:cubicBezTo>
                <a:cubicBezTo>
                  <a:pt x="3155680" y="380854"/>
                  <a:pt x="3155679" y="384537"/>
                  <a:pt x="3155894" y="387774"/>
                </a:cubicBezTo>
                <a:cubicBezTo>
                  <a:pt x="3155932" y="391429"/>
                  <a:pt x="3156701" y="395708"/>
                  <a:pt x="3156372" y="399711"/>
                </a:cubicBezTo>
                <a:cubicBezTo>
                  <a:pt x="3156583" y="407220"/>
                  <a:pt x="3155996" y="416436"/>
                  <a:pt x="3154357" y="425988"/>
                </a:cubicBezTo>
                <a:cubicBezTo>
                  <a:pt x="3153355" y="435906"/>
                  <a:pt x="3150089" y="444336"/>
                  <a:pt x="3145569" y="453621"/>
                </a:cubicBezTo>
                <a:cubicBezTo>
                  <a:pt x="3141750" y="461757"/>
                  <a:pt x="3133378" y="470230"/>
                  <a:pt x="3125698" y="475281"/>
                </a:cubicBezTo>
                <a:cubicBezTo>
                  <a:pt x="3116051" y="480827"/>
                  <a:pt x="3103406" y="484987"/>
                  <a:pt x="3090881" y="483920"/>
                </a:cubicBezTo>
                <a:cubicBezTo>
                  <a:pt x="3077465" y="482561"/>
                  <a:pt x="3066496" y="482947"/>
                  <a:pt x="3059915" y="478650"/>
                </a:cubicBezTo>
                <a:cubicBezTo>
                  <a:pt x="3050346" y="475063"/>
                  <a:pt x="3045661" y="469994"/>
                  <a:pt x="3039991" y="463084"/>
                </a:cubicBezTo>
                <a:cubicBezTo>
                  <a:pt x="3034569" y="456246"/>
                  <a:pt x="3030490" y="448837"/>
                  <a:pt x="3027557" y="438357"/>
                </a:cubicBezTo>
                <a:cubicBezTo>
                  <a:pt x="3023688" y="427865"/>
                  <a:pt x="3022799" y="420160"/>
                  <a:pt x="3019744" y="410394"/>
                </a:cubicBezTo>
                <a:cubicBezTo>
                  <a:pt x="3013531" y="411013"/>
                  <a:pt x="3006244" y="412116"/>
                  <a:pt x="2996638" y="411865"/>
                </a:cubicBezTo>
                <a:cubicBezTo>
                  <a:pt x="2990705" y="412039"/>
                  <a:pt x="2985984" y="411810"/>
                  <a:pt x="2979938" y="411359"/>
                </a:cubicBezTo>
                <a:cubicBezTo>
                  <a:pt x="2974305" y="411306"/>
                  <a:pt x="2970625" y="410650"/>
                  <a:pt x="2968545" y="409904"/>
                </a:cubicBezTo>
                <a:cubicBezTo>
                  <a:pt x="2966234" y="420329"/>
                  <a:pt x="2965158" y="429507"/>
                  <a:pt x="2962556" y="439785"/>
                </a:cubicBezTo>
                <a:cubicBezTo>
                  <a:pt x="2960212" y="449080"/>
                  <a:pt x="2955244" y="457881"/>
                  <a:pt x="2951297" y="464615"/>
                </a:cubicBezTo>
                <a:cubicBezTo>
                  <a:pt x="2947520" y="471563"/>
                  <a:pt x="2939377" y="475784"/>
                  <a:pt x="2930840" y="479194"/>
                </a:cubicBezTo>
                <a:cubicBezTo>
                  <a:pt x="2922722" y="482832"/>
                  <a:pt x="2909257" y="483215"/>
                  <a:pt x="2896621" y="483920"/>
                </a:cubicBezTo>
                <a:cubicBezTo>
                  <a:pt x="2883109" y="484636"/>
                  <a:pt x="2868905" y="481279"/>
                  <a:pt x="2859651" y="473933"/>
                </a:cubicBezTo>
                <a:cubicBezTo>
                  <a:pt x="2850492" y="465397"/>
                  <a:pt x="2841951" y="459960"/>
                  <a:pt x="2839321" y="449612"/>
                </a:cubicBezTo>
                <a:cubicBezTo>
                  <a:pt x="2835261" y="439897"/>
                  <a:pt x="2832447" y="430594"/>
                  <a:pt x="2830933" y="419964"/>
                </a:cubicBezTo>
                <a:cubicBezTo>
                  <a:pt x="2831123" y="409598"/>
                  <a:pt x="2829140" y="400688"/>
                  <a:pt x="2829206" y="392978"/>
                </a:cubicBezTo>
                <a:cubicBezTo>
                  <a:pt x="2830112" y="388096"/>
                  <a:pt x="2828010" y="383003"/>
                  <a:pt x="2829206" y="379039"/>
                </a:cubicBezTo>
                <a:cubicBezTo>
                  <a:pt x="2826431" y="331314"/>
                  <a:pt x="2835247" y="292461"/>
                  <a:pt x="2841353" y="256933"/>
                </a:cubicBezTo>
                <a:cubicBezTo>
                  <a:pt x="2850547" y="229197"/>
                  <a:pt x="2861553" y="203195"/>
                  <a:pt x="2874042" y="179915"/>
                </a:cubicBezTo>
                <a:cubicBezTo>
                  <a:pt x="2885119" y="162716"/>
                  <a:pt x="2902360" y="144070"/>
                  <a:pt x="2921776" y="139637"/>
                </a:cubicBezTo>
                <a:cubicBezTo>
                  <a:pt x="2937372" y="132749"/>
                  <a:pt x="2958114" y="126367"/>
                  <a:pt x="2977881" y="128057"/>
                </a:cubicBezTo>
                <a:close/>
                <a:moveTo>
                  <a:pt x="3709497" y="127911"/>
                </a:moveTo>
                <a:cubicBezTo>
                  <a:pt x="3718011" y="129394"/>
                  <a:pt x="3727422" y="129708"/>
                  <a:pt x="3736342" y="132890"/>
                </a:cubicBezTo>
                <a:cubicBezTo>
                  <a:pt x="3744406" y="136474"/>
                  <a:pt x="3751310" y="141486"/>
                  <a:pt x="3755420" y="145695"/>
                </a:cubicBezTo>
                <a:cubicBezTo>
                  <a:pt x="3770129" y="158261"/>
                  <a:pt x="3778221" y="170842"/>
                  <a:pt x="3780251" y="185353"/>
                </a:cubicBezTo>
                <a:cubicBezTo>
                  <a:pt x="3783811" y="199781"/>
                  <a:pt x="3787044" y="219218"/>
                  <a:pt x="3785941" y="235090"/>
                </a:cubicBezTo>
                <a:cubicBezTo>
                  <a:pt x="3789023" y="261184"/>
                  <a:pt x="3785747" y="283481"/>
                  <a:pt x="3787488" y="304947"/>
                </a:cubicBezTo>
                <a:cubicBezTo>
                  <a:pt x="3787611" y="318138"/>
                  <a:pt x="3786400" y="334632"/>
                  <a:pt x="3786707" y="350095"/>
                </a:cubicBezTo>
                <a:cubicBezTo>
                  <a:pt x="3785682" y="365073"/>
                  <a:pt x="3784553" y="383663"/>
                  <a:pt x="3783980" y="397251"/>
                </a:cubicBezTo>
                <a:cubicBezTo>
                  <a:pt x="3783173" y="405720"/>
                  <a:pt x="3782495" y="413973"/>
                  <a:pt x="3781265" y="421596"/>
                </a:cubicBezTo>
                <a:cubicBezTo>
                  <a:pt x="3780037" y="429440"/>
                  <a:pt x="3776683" y="437379"/>
                  <a:pt x="3773909" y="445096"/>
                </a:cubicBezTo>
                <a:cubicBezTo>
                  <a:pt x="3768528" y="457409"/>
                  <a:pt x="3760514" y="465978"/>
                  <a:pt x="3749480" y="474216"/>
                </a:cubicBezTo>
                <a:cubicBezTo>
                  <a:pt x="3738246" y="483687"/>
                  <a:pt x="3724569" y="486289"/>
                  <a:pt x="3709467" y="486807"/>
                </a:cubicBezTo>
                <a:cubicBezTo>
                  <a:pt x="3706044" y="486679"/>
                  <a:pt x="3703279" y="486590"/>
                  <a:pt x="3701639" y="486324"/>
                </a:cubicBezTo>
                <a:cubicBezTo>
                  <a:pt x="3689046" y="483353"/>
                  <a:pt x="3675078" y="479586"/>
                  <a:pt x="3665688" y="471719"/>
                </a:cubicBezTo>
                <a:cubicBezTo>
                  <a:pt x="3655202" y="463706"/>
                  <a:pt x="3646882" y="455053"/>
                  <a:pt x="3642237" y="444484"/>
                </a:cubicBezTo>
                <a:cubicBezTo>
                  <a:pt x="3638377" y="431274"/>
                  <a:pt x="3633577" y="417504"/>
                  <a:pt x="3629159" y="400732"/>
                </a:cubicBezTo>
                <a:cubicBezTo>
                  <a:pt x="3627158" y="384782"/>
                  <a:pt x="3626907" y="368948"/>
                  <a:pt x="3626223" y="349667"/>
                </a:cubicBezTo>
                <a:cubicBezTo>
                  <a:pt x="3625087" y="339962"/>
                  <a:pt x="3626329" y="330911"/>
                  <a:pt x="3626467" y="321915"/>
                </a:cubicBezTo>
                <a:cubicBezTo>
                  <a:pt x="3626514" y="311413"/>
                  <a:pt x="3626416" y="303411"/>
                  <a:pt x="3627203" y="294783"/>
                </a:cubicBezTo>
                <a:cubicBezTo>
                  <a:pt x="3625049" y="280147"/>
                  <a:pt x="3629026" y="268720"/>
                  <a:pt x="3628416" y="252330"/>
                </a:cubicBezTo>
                <a:cubicBezTo>
                  <a:pt x="3627565" y="239011"/>
                  <a:pt x="3630888" y="226534"/>
                  <a:pt x="3632027" y="211144"/>
                </a:cubicBezTo>
                <a:cubicBezTo>
                  <a:pt x="3632936" y="198261"/>
                  <a:pt x="3637810" y="186385"/>
                  <a:pt x="3641467" y="174504"/>
                </a:cubicBezTo>
                <a:cubicBezTo>
                  <a:pt x="3644974" y="161028"/>
                  <a:pt x="3654708" y="153336"/>
                  <a:pt x="3661500" y="145427"/>
                </a:cubicBezTo>
                <a:cubicBezTo>
                  <a:pt x="3666863" y="138749"/>
                  <a:pt x="3675841" y="135797"/>
                  <a:pt x="3683660" y="132311"/>
                </a:cubicBezTo>
                <a:cubicBezTo>
                  <a:pt x="3692372" y="129775"/>
                  <a:pt x="3700945" y="127017"/>
                  <a:pt x="3709497" y="127911"/>
                </a:cubicBezTo>
                <a:close/>
                <a:moveTo>
                  <a:pt x="4219391" y="127077"/>
                </a:moveTo>
                <a:cubicBezTo>
                  <a:pt x="4229875" y="127025"/>
                  <a:pt x="4238941" y="130019"/>
                  <a:pt x="4249605" y="133821"/>
                </a:cubicBezTo>
                <a:cubicBezTo>
                  <a:pt x="4260030" y="139732"/>
                  <a:pt x="4267863" y="144386"/>
                  <a:pt x="4273609" y="151325"/>
                </a:cubicBezTo>
                <a:cubicBezTo>
                  <a:pt x="4283354" y="161345"/>
                  <a:pt x="4287258" y="170299"/>
                  <a:pt x="4289245" y="182378"/>
                </a:cubicBezTo>
                <a:cubicBezTo>
                  <a:pt x="4291891" y="195898"/>
                  <a:pt x="4292796" y="206250"/>
                  <a:pt x="4293016" y="220431"/>
                </a:cubicBezTo>
                <a:cubicBezTo>
                  <a:pt x="4292913" y="222127"/>
                  <a:pt x="4293232" y="223077"/>
                  <a:pt x="4293016" y="225241"/>
                </a:cubicBezTo>
                <a:cubicBezTo>
                  <a:pt x="4293192" y="242297"/>
                  <a:pt x="4293060" y="254211"/>
                  <a:pt x="4293223" y="264807"/>
                </a:cubicBezTo>
                <a:cubicBezTo>
                  <a:pt x="4292847" y="275965"/>
                  <a:pt x="4293475" y="289779"/>
                  <a:pt x="4292419" y="300191"/>
                </a:cubicBezTo>
                <a:cubicBezTo>
                  <a:pt x="4291339" y="313122"/>
                  <a:pt x="4290889" y="329837"/>
                  <a:pt x="4290263" y="344643"/>
                </a:cubicBezTo>
                <a:cubicBezTo>
                  <a:pt x="4287581" y="357667"/>
                  <a:pt x="4288160" y="374317"/>
                  <a:pt x="4286192" y="388436"/>
                </a:cubicBezTo>
                <a:cubicBezTo>
                  <a:pt x="4282329" y="399827"/>
                  <a:pt x="4284274" y="412461"/>
                  <a:pt x="4279303" y="424115"/>
                </a:cubicBezTo>
                <a:cubicBezTo>
                  <a:pt x="4276105" y="436705"/>
                  <a:pt x="4273725" y="445970"/>
                  <a:pt x="4266172" y="455861"/>
                </a:cubicBezTo>
                <a:cubicBezTo>
                  <a:pt x="4260891" y="465655"/>
                  <a:pt x="4252475" y="473050"/>
                  <a:pt x="4243169" y="479015"/>
                </a:cubicBezTo>
                <a:cubicBezTo>
                  <a:pt x="4232287" y="485578"/>
                  <a:pt x="4219518" y="487879"/>
                  <a:pt x="4206762" y="487842"/>
                </a:cubicBezTo>
                <a:cubicBezTo>
                  <a:pt x="4194889" y="486451"/>
                  <a:pt x="4184668" y="486951"/>
                  <a:pt x="4176498" y="484234"/>
                </a:cubicBezTo>
                <a:cubicBezTo>
                  <a:pt x="4167996" y="482631"/>
                  <a:pt x="4160728" y="477700"/>
                  <a:pt x="4154475" y="472493"/>
                </a:cubicBezTo>
                <a:cubicBezTo>
                  <a:pt x="4147893" y="466474"/>
                  <a:pt x="4142749" y="460139"/>
                  <a:pt x="4138430" y="451940"/>
                </a:cubicBezTo>
                <a:cubicBezTo>
                  <a:pt x="4134544" y="445584"/>
                  <a:pt x="4130226" y="433799"/>
                  <a:pt x="4126290" y="421937"/>
                </a:cubicBezTo>
                <a:cubicBezTo>
                  <a:pt x="4125793" y="418784"/>
                  <a:pt x="4123587" y="414048"/>
                  <a:pt x="4122058" y="408679"/>
                </a:cubicBezTo>
                <a:cubicBezTo>
                  <a:pt x="4120605" y="402985"/>
                  <a:pt x="4118233" y="396647"/>
                  <a:pt x="4116877" y="392373"/>
                </a:cubicBezTo>
                <a:cubicBezTo>
                  <a:pt x="4115104" y="387334"/>
                  <a:pt x="4113469" y="382825"/>
                  <a:pt x="4110995" y="377473"/>
                </a:cubicBezTo>
                <a:cubicBezTo>
                  <a:pt x="4110164" y="375065"/>
                  <a:pt x="4109263" y="373072"/>
                  <a:pt x="4107792" y="371365"/>
                </a:cubicBezTo>
                <a:cubicBezTo>
                  <a:pt x="4106978" y="369903"/>
                  <a:pt x="4106657" y="369640"/>
                  <a:pt x="4105677" y="368615"/>
                </a:cubicBezTo>
                <a:cubicBezTo>
                  <a:pt x="4105586" y="369265"/>
                  <a:pt x="4105491" y="369970"/>
                  <a:pt x="4105414" y="370516"/>
                </a:cubicBezTo>
                <a:cubicBezTo>
                  <a:pt x="4105282" y="371679"/>
                  <a:pt x="4105279" y="373660"/>
                  <a:pt x="4105297" y="375546"/>
                </a:cubicBezTo>
                <a:cubicBezTo>
                  <a:pt x="4105663" y="379706"/>
                  <a:pt x="4106101" y="384078"/>
                  <a:pt x="4105772" y="387548"/>
                </a:cubicBezTo>
                <a:cubicBezTo>
                  <a:pt x="4105876" y="388125"/>
                  <a:pt x="4105828" y="388571"/>
                  <a:pt x="4105772" y="389133"/>
                </a:cubicBezTo>
                <a:cubicBezTo>
                  <a:pt x="4106292" y="397562"/>
                  <a:pt x="4105564" y="404135"/>
                  <a:pt x="4105232" y="413692"/>
                </a:cubicBezTo>
                <a:cubicBezTo>
                  <a:pt x="4106370" y="422981"/>
                  <a:pt x="4104861" y="432645"/>
                  <a:pt x="4102041" y="439414"/>
                </a:cubicBezTo>
                <a:cubicBezTo>
                  <a:pt x="4100296" y="451427"/>
                  <a:pt x="4095233" y="462229"/>
                  <a:pt x="4084334" y="472696"/>
                </a:cubicBezTo>
                <a:cubicBezTo>
                  <a:pt x="4076573" y="479924"/>
                  <a:pt x="4063634" y="486039"/>
                  <a:pt x="4045565" y="485881"/>
                </a:cubicBezTo>
                <a:cubicBezTo>
                  <a:pt x="4024421" y="488260"/>
                  <a:pt x="4009430" y="477814"/>
                  <a:pt x="3999275" y="469820"/>
                </a:cubicBezTo>
                <a:cubicBezTo>
                  <a:pt x="3989780" y="459024"/>
                  <a:pt x="3979346" y="447774"/>
                  <a:pt x="3977814" y="428554"/>
                </a:cubicBezTo>
                <a:cubicBezTo>
                  <a:pt x="3977672" y="414483"/>
                  <a:pt x="3976269" y="402286"/>
                  <a:pt x="3973659" y="388371"/>
                </a:cubicBezTo>
                <a:cubicBezTo>
                  <a:pt x="3971530" y="374843"/>
                  <a:pt x="3973513" y="359045"/>
                  <a:pt x="3972935" y="345462"/>
                </a:cubicBezTo>
                <a:cubicBezTo>
                  <a:pt x="3973142" y="336305"/>
                  <a:pt x="3974341" y="332669"/>
                  <a:pt x="3972935" y="326721"/>
                </a:cubicBezTo>
                <a:cubicBezTo>
                  <a:pt x="3971768" y="323778"/>
                  <a:pt x="3971874" y="314896"/>
                  <a:pt x="3972935" y="303170"/>
                </a:cubicBezTo>
                <a:cubicBezTo>
                  <a:pt x="3971327" y="282082"/>
                  <a:pt x="3973754" y="265809"/>
                  <a:pt x="3974636" y="245449"/>
                </a:cubicBezTo>
                <a:cubicBezTo>
                  <a:pt x="3976234" y="225315"/>
                  <a:pt x="3980235" y="210650"/>
                  <a:pt x="3983720" y="191212"/>
                </a:cubicBezTo>
                <a:cubicBezTo>
                  <a:pt x="3987944" y="171858"/>
                  <a:pt x="3997695" y="163611"/>
                  <a:pt x="4007163" y="150034"/>
                </a:cubicBezTo>
                <a:cubicBezTo>
                  <a:pt x="4016790" y="140145"/>
                  <a:pt x="4031851" y="134836"/>
                  <a:pt x="4052320" y="133448"/>
                </a:cubicBezTo>
                <a:cubicBezTo>
                  <a:pt x="4064102" y="134943"/>
                  <a:pt x="4074434" y="135279"/>
                  <a:pt x="4081217" y="137906"/>
                </a:cubicBezTo>
                <a:cubicBezTo>
                  <a:pt x="4088062" y="140209"/>
                  <a:pt x="4098007" y="146635"/>
                  <a:pt x="4105281" y="154556"/>
                </a:cubicBezTo>
                <a:cubicBezTo>
                  <a:pt x="4112322" y="159791"/>
                  <a:pt x="4119743" y="168770"/>
                  <a:pt x="4123601" y="178816"/>
                </a:cubicBezTo>
                <a:cubicBezTo>
                  <a:pt x="4128796" y="188385"/>
                  <a:pt x="4132280" y="200883"/>
                  <a:pt x="4135668" y="211014"/>
                </a:cubicBezTo>
                <a:cubicBezTo>
                  <a:pt x="4139238" y="222139"/>
                  <a:pt x="4143994" y="232824"/>
                  <a:pt x="4146338" y="242419"/>
                </a:cubicBezTo>
                <a:cubicBezTo>
                  <a:pt x="4147761" y="247786"/>
                  <a:pt x="4150539" y="251954"/>
                  <a:pt x="4153135" y="256332"/>
                </a:cubicBezTo>
                <a:cubicBezTo>
                  <a:pt x="4155396" y="258038"/>
                  <a:pt x="4158887" y="262220"/>
                  <a:pt x="4158958" y="263496"/>
                </a:cubicBezTo>
                <a:cubicBezTo>
                  <a:pt x="4158983" y="263430"/>
                  <a:pt x="4159001" y="263356"/>
                  <a:pt x="4159012" y="263275"/>
                </a:cubicBezTo>
                <a:cubicBezTo>
                  <a:pt x="4159757" y="261024"/>
                  <a:pt x="4159778" y="259086"/>
                  <a:pt x="4159959" y="257033"/>
                </a:cubicBezTo>
                <a:cubicBezTo>
                  <a:pt x="4159938" y="254887"/>
                  <a:pt x="4160108" y="253210"/>
                  <a:pt x="4160181" y="252307"/>
                </a:cubicBezTo>
                <a:cubicBezTo>
                  <a:pt x="4160123" y="250488"/>
                  <a:pt x="4160200" y="249210"/>
                  <a:pt x="4160181" y="247498"/>
                </a:cubicBezTo>
                <a:cubicBezTo>
                  <a:pt x="4159902" y="239809"/>
                  <a:pt x="4160909" y="231098"/>
                  <a:pt x="4160425" y="224620"/>
                </a:cubicBezTo>
                <a:cubicBezTo>
                  <a:pt x="4160331" y="218073"/>
                  <a:pt x="4160622" y="208683"/>
                  <a:pt x="4160671" y="201337"/>
                </a:cubicBezTo>
                <a:cubicBezTo>
                  <a:pt x="4160679" y="190332"/>
                  <a:pt x="4162867" y="177987"/>
                  <a:pt x="4164737" y="167209"/>
                </a:cubicBezTo>
                <a:cubicBezTo>
                  <a:pt x="4168928" y="158231"/>
                  <a:pt x="4174662" y="149441"/>
                  <a:pt x="4184360" y="139690"/>
                </a:cubicBezTo>
                <a:cubicBezTo>
                  <a:pt x="4187178" y="136458"/>
                  <a:pt x="4191091" y="132503"/>
                  <a:pt x="4198835" y="130584"/>
                </a:cubicBezTo>
                <a:cubicBezTo>
                  <a:pt x="4205739" y="128224"/>
                  <a:pt x="4212322" y="127398"/>
                  <a:pt x="4219391" y="127077"/>
                </a:cubicBezTo>
                <a:close/>
                <a:moveTo>
                  <a:pt x="4382738" y="125606"/>
                </a:moveTo>
                <a:cubicBezTo>
                  <a:pt x="4392135" y="125205"/>
                  <a:pt x="4399983" y="126501"/>
                  <a:pt x="4409759" y="130584"/>
                </a:cubicBezTo>
                <a:cubicBezTo>
                  <a:pt x="4419884" y="133742"/>
                  <a:pt x="4426304" y="139809"/>
                  <a:pt x="4434114" y="147411"/>
                </a:cubicBezTo>
                <a:cubicBezTo>
                  <a:pt x="4444987" y="155236"/>
                  <a:pt x="4450347" y="167785"/>
                  <a:pt x="4453284" y="183052"/>
                </a:cubicBezTo>
                <a:cubicBezTo>
                  <a:pt x="4456174" y="197198"/>
                  <a:pt x="4459123" y="212054"/>
                  <a:pt x="4458929" y="232240"/>
                </a:cubicBezTo>
                <a:cubicBezTo>
                  <a:pt x="4458932" y="232445"/>
                  <a:pt x="4458958" y="232643"/>
                  <a:pt x="4458998" y="232839"/>
                </a:cubicBezTo>
                <a:cubicBezTo>
                  <a:pt x="4462018" y="232609"/>
                  <a:pt x="4464741" y="232430"/>
                  <a:pt x="4465404" y="232839"/>
                </a:cubicBezTo>
                <a:cubicBezTo>
                  <a:pt x="4466243" y="232314"/>
                  <a:pt x="4471362" y="233446"/>
                  <a:pt x="4472562" y="232823"/>
                </a:cubicBezTo>
                <a:cubicBezTo>
                  <a:pt x="4471506" y="217984"/>
                  <a:pt x="4474708" y="202760"/>
                  <a:pt x="4480385" y="183798"/>
                </a:cubicBezTo>
                <a:cubicBezTo>
                  <a:pt x="4483187" y="169033"/>
                  <a:pt x="4492940" y="153390"/>
                  <a:pt x="4504698" y="143052"/>
                </a:cubicBezTo>
                <a:cubicBezTo>
                  <a:pt x="4510827" y="138451"/>
                  <a:pt x="4518891" y="132739"/>
                  <a:pt x="4527024" y="130006"/>
                </a:cubicBezTo>
                <a:cubicBezTo>
                  <a:pt x="4535240" y="127273"/>
                  <a:pt x="4544301" y="125072"/>
                  <a:pt x="4552605" y="125606"/>
                </a:cubicBezTo>
                <a:cubicBezTo>
                  <a:pt x="4562791" y="125468"/>
                  <a:pt x="4569116" y="126568"/>
                  <a:pt x="4579691" y="130584"/>
                </a:cubicBezTo>
                <a:cubicBezTo>
                  <a:pt x="4589942" y="132729"/>
                  <a:pt x="4596814" y="140518"/>
                  <a:pt x="4604119" y="147510"/>
                </a:cubicBezTo>
                <a:cubicBezTo>
                  <a:pt x="4613166" y="156133"/>
                  <a:pt x="4621562" y="167416"/>
                  <a:pt x="4623346" y="183033"/>
                </a:cubicBezTo>
                <a:cubicBezTo>
                  <a:pt x="4626285" y="197973"/>
                  <a:pt x="4627320" y="215256"/>
                  <a:pt x="4629033" y="232754"/>
                </a:cubicBezTo>
                <a:cubicBezTo>
                  <a:pt x="4630841" y="256901"/>
                  <a:pt x="4626503" y="277457"/>
                  <a:pt x="4630579" y="299716"/>
                </a:cubicBezTo>
                <a:cubicBezTo>
                  <a:pt x="4633569" y="314400"/>
                  <a:pt x="4629694" y="327103"/>
                  <a:pt x="4629799" y="346274"/>
                </a:cubicBezTo>
                <a:cubicBezTo>
                  <a:pt x="4628936" y="362711"/>
                  <a:pt x="4627437" y="381496"/>
                  <a:pt x="4627073" y="394878"/>
                </a:cubicBezTo>
                <a:cubicBezTo>
                  <a:pt x="4626610" y="402679"/>
                  <a:pt x="4626222" y="411389"/>
                  <a:pt x="4624357" y="419213"/>
                </a:cubicBezTo>
                <a:cubicBezTo>
                  <a:pt x="4622818" y="426916"/>
                  <a:pt x="4619453" y="434674"/>
                  <a:pt x="4617001" y="442715"/>
                </a:cubicBezTo>
                <a:cubicBezTo>
                  <a:pt x="4611625" y="451393"/>
                  <a:pt x="4604536" y="465690"/>
                  <a:pt x="4592572" y="471823"/>
                </a:cubicBezTo>
                <a:cubicBezTo>
                  <a:pt x="4579666" y="481196"/>
                  <a:pt x="4566081" y="482791"/>
                  <a:pt x="4552559" y="484410"/>
                </a:cubicBezTo>
                <a:cubicBezTo>
                  <a:pt x="4549158" y="484340"/>
                  <a:pt x="4546453" y="484176"/>
                  <a:pt x="4544731" y="483920"/>
                </a:cubicBezTo>
                <a:cubicBezTo>
                  <a:pt x="4531493" y="480782"/>
                  <a:pt x="4516497" y="477700"/>
                  <a:pt x="4508780" y="469314"/>
                </a:cubicBezTo>
                <a:cubicBezTo>
                  <a:pt x="4499091" y="459099"/>
                  <a:pt x="4493118" y="451397"/>
                  <a:pt x="4484770" y="441098"/>
                </a:cubicBezTo>
                <a:cubicBezTo>
                  <a:pt x="4477085" y="430417"/>
                  <a:pt x="4475555" y="418888"/>
                  <a:pt x="4473484" y="405546"/>
                </a:cubicBezTo>
                <a:cubicBezTo>
                  <a:pt x="4469884" y="392119"/>
                  <a:pt x="4470584" y="378584"/>
                  <a:pt x="4469520" y="367068"/>
                </a:cubicBezTo>
                <a:cubicBezTo>
                  <a:pt x="4468759" y="366943"/>
                  <a:pt x="4465050" y="367105"/>
                  <a:pt x="4464182" y="367068"/>
                </a:cubicBezTo>
                <a:cubicBezTo>
                  <a:pt x="4460813" y="367130"/>
                  <a:pt x="4458915" y="366899"/>
                  <a:pt x="4458645" y="366593"/>
                </a:cubicBezTo>
                <a:cubicBezTo>
                  <a:pt x="4458430" y="368312"/>
                  <a:pt x="4458141" y="372509"/>
                  <a:pt x="4458193" y="378633"/>
                </a:cubicBezTo>
                <a:cubicBezTo>
                  <a:pt x="4458626" y="383832"/>
                  <a:pt x="4457569" y="389795"/>
                  <a:pt x="4456953" y="395229"/>
                </a:cubicBezTo>
                <a:cubicBezTo>
                  <a:pt x="4456294" y="403321"/>
                  <a:pt x="4455778" y="411593"/>
                  <a:pt x="4454279" y="419187"/>
                </a:cubicBezTo>
                <a:cubicBezTo>
                  <a:pt x="4453118" y="427175"/>
                  <a:pt x="4451977" y="434457"/>
                  <a:pt x="4447019" y="442538"/>
                </a:cubicBezTo>
                <a:cubicBezTo>
                  <a:pt x="4442226" y="453250"/>
                  <a:pt x="4435215" y="463277"/>
                  <a:pt x="4422848" y="471796"/>
                </a:cubicBezTo>
                <a:cubicBezTo>
                  <a:pt x="4413091" y="482310"/>
                  <a:pt x="4398626" y="486378"/>
                  <a:pt x="4382700" y="484410"/>
                </a:cubicBezTo>
                <a:cubicBezTo>
                  <a:pt x="4379031" y="484347"/>
                  <a:pt x="4376669" y="484468"/>
                  <a:pt x="4374902" y="483920"/>
                </a:cubicBezTo>
                <a:cubicBezTo>
                  <a:pt x="4359793" y="482676"/>
                  <a:pt x="4348115" y="478305"/>
                  <a:pt x="4339320" y="469276"/>
                </a:cubicBezTo>
                <a:cubicBezTo>
                  <a:pt x="4329753" y="460088"/>
                  <a:pt x="4322050" y="451551"/>
                  <a:pt x="4315677" y="442079"/>
                </a:cubicBezTo>
                <a:cubicBezTo>
                  <a:pt x="4308124" y="429746"/>
                  <a:pt x="4304618" y="415528"/>
                  <a:pt x="4302641" y="398347"/>
                </a:cubicBezTo>
                <a:cubicBezTo>
                  <a:pt x="4301038" y="382072"/>
                  <a:pt x="4296461" y="364599"/>
                  <a:pt x="4299715" y="347300"/>
                </a:cubicBezTo>
                <a:cubicBezTo>
                  <a:pt x="4300428" y="339194"/>
                  <a:pt x="4301410" y="328338"/>
                  <a:pt x="4299960" y="319556"/>
                </a:cubicBezTo>
                <a:cubicBezTo>
                  <a:pt x="4299877" y="311511"/>
                  <a:pt x="4301739" y="301960"/>
                  <a:pt x="4300696" y="292432"/>
                </a:cubicBezTo>
                <a:cubicBezTo>
                  <a:pt x="4299179" y="280423"/>
                  <a:pt x="4303423" y="264067"/>
                  <a:pt x="4301905" y="249990"/>
                </a:cubicBezTo>
                <a:cubicBezTo>
                  <a:pt x="4301487" y="236230"/>
                  <a:pt x="4303601" y="221987"/>
                  <a:pt x="4305525" y="208732"/>
                </a:cubicBezTo>
                <a:cubicBezTo>
                  <a:pt x="4308500" y="196357"/>
                  <a:pt x="4309676" y="183760"/>
                  <a:pt x="4315170" y="172095"/>
                </a:cubicBezTo>
                <a:cubicBezTo>
                  <a:pt x="4317888" y="161913"/>
                  <a:pt x="4327336" y="151386"/>
                  <a:pt x="4333982" y="143888"/>
                </a:cubicBezTo>
                <a:cubicBezTo>
                  <a:pt x="4342502" y="138671"/>
                  <a:pt x="4350764" y="132938"/>
                  <a:pt x="4357222" y="130010"/>
                </a:cubicBezTo>
                <a:cubicBezTo>
                  <a:pt x="4364492" y="127794"/>
                  <a:pt x="4373614" y="125306"/>
                  <a:pt x="4382738" y="125606"/>
                </a:cubicBezTo>
                <a:close/>
                <a:moveTo>
                  <a:pt x="1543840" y="125606"/>
                </a:moveTo>
                <a:cubicBezTo>
                  <a:pt x="1554176" y="125218"/>
                  <a:pt x="1561033" y="127672"/>
                  <a:pt x="1570860" y="130584"/>
                </a:cubicBezTo>
                <a:cubicBezTo>
                  <a:pt x="1581059" y="135207"/>
                  <a:pt x="1588604" y="139676"/>
                  <a:pt x="1595215" y="147411"/>
                </a:cubicBezTo>
                <a:cubicBezTo>
                  <a:pt x="1604483" y="158901"/>
                  <a:pt x="1610991" y="168021"/>
                  <a:pt x="1614386" y="183052"/>
                </a:cubicBezTo>
                <a:cubicBezTo>
                  <a:pt x="1617783" y="199001"/>
                  <a:pt x="1619443" y="214551"/>
                  <a:pt x="1620030" y="232240"/>
                </a:cubicBezTo>
                <a:cubicBezTo>
                  <a:pt x="1620060" y="232448"/>
                  <a:pt x="1620043" y="232626"/>
                  <a:pt x="1620099" y="232839"/>
                </a:cubicBezTo>
                <a:cubicBezTo>
                  <a:pt x="1621558" y="232430"/>
                  <a:pt x="1625147" y="232627"/>
                  <a:pt x="1626506" y="232839"/>
                </a:cubicBezTo>
                <a:cubicBezTo>
                  <a:pt x="1627585" y="232372"/>
                  <a:pt x="1631377" y="232553"/>
                  <a:pt x="1633663" y="232823"/>
                </a:cubicBezTo>
                <a:cubicBezTo>
                  <a:pt x="1637470" y="217388"/>
                  <a:pt x="1636822" y="198496"/>
                  <a:pt x="1641486" y="183798"/>
                </a:cubicBezTo>
                <a:cubicBezTo>
                  <a:pt x="1646602" y="169141"/>
                  <a:pt x="1653071" y="151609"/>
                  <a:pt x="1665800" y="143052"/>
                </a:cubicBezTo>
                <a:cubicBezTo>
                  <a:pt x="1672035" y="136203"/>
                  <a:pt x="1680775" y="133285"/>
                  <a:pt x="1688125" y="130006"/>
                </a:cubicBezTo>
                <a:cubicBezTo>
                  <a:pt x="1695998" y="125914"/>
                  <a:pt x="1704717" y="125301"/>
                  <a:pt x="1713706" y="125606"/>
                </a:cubicBezTo>
                <a:cubicBezTo>
                  <a:pt x="1722038" y="124120"/>
                  <a:pt x="1730889" y="125787"/>
                  <a:pt x="1740792" y="130584"/>
                </a:cubicBezTo>
                <a:cubicBezTo>
                  <a:pt x="1749568" y="134388"/>
                  <a:pt x="1757584" y="139342"/>
                  <a:pt x="1765220" y="147510"/>
                </a:cubicBezTo>
                <a:cubicBezTo>
                  <a:pt x="1774416" y="156567"/>
                  <a:pt x="1782409" y="167639"/>
                  <a:pt x="1784447" y="183033"/>
                </a:cubicBezTo>
                <a:cubicBezTo>
                  <a:pt x="1786411" y="197334"/>
                  <a:pt x="1789712" y="214218"/>
                  <a:pt x="1790134" y="232754"/>
                </a:cubicBezTo>
                <a:cubicBezTo>
                  <a:pt x="1793322" y="253500"/>
                  <a:pt x="1792454" y="275334"/>
                  <a:pt x="1791681" y="299716"/>
                </a:cubicBezTo>
                <a:cubicBezTo>
                  <a:pt x="1793563" y="313833"/>
                  <a:pt x="1792718" y="330684"/>
                  <a:pt x="1790900" y="346274"/>
                </a:cubicBezTo>
                <a:cubicBezTo>
                  <a:pt x="1791474" y="363460"/>
                  <a:pt x="1789224" y="379153"/>
                  <a:pt x="1788174" y="394878"/>
                </a:cubicBezTo>
                <a:cubicBezTo>
                  <a:pt x="1788265" y="402496"/>
                  <a:pt x="1786044" y="412562"/>
                  <a:pt x="1785458" y="419213"/>
                </a:cubicBezTo>
                <a:cubicBezTo>
                  <a:pt x="1783177" y="427154"/>
                  <a:pt x="1781738" y="435298"/>
                  <a:pt x="1778101" y="442715"/>
                </a:cubicBezTo>
                <a:cubicBezTo>
                  <a:pt x="1772799" y="452943"/>
                  <a:pt x="1765340" y="464867"/>
                  <a:pt x="1753674" y="471823"/>
                </a:cubicBezTo>
                <a:cubicBezTo>
                  <a:pt x="1742155" y="481559"/>
                  <a:pt x="1731382" y="484999"/>
                  <a:pt x="1713660" y="484410"/>
                </a:cubicBezTo>
                <a:cubicBezTo>
                  <a:pt x="1710026" y="484378"/>
                  <a:pt x="1707330" y="483999"/>
                  <a:pt x="1705832" y="483920"/>
                </a:cubicBezTo>
                <a:cubicBezTo>
                  <a:pt x="1691817" y="482827"/>
                  <a:pt x="1681234" y="477566"/>
                  <a:pt x="1669881" y="469314"/>
                </a:cubicBezTo>
                <a:cubicBezTo>
                  <a:pt x="1658876" y="462102"/>
                  <a:pt x="1650027" y="452769"/>
                  <a:pt x="1645871" y="441098"/>
                </a:cubicBezTo>
                <a:cubicBezTo>
                  <a:pt x="1638965" y="431989"/>
                  <a:pt x="1636429" y="420045"/>
                  <a:pt x="1634585" y="405546"/>
                </a:cubicBezTo>
                <a:cubicBezTo>
                  <a:pt x="1633577" y="393745"/>
                  <a:pt x="1630798" y="379674"/>
                  <a:pt x="1630622" y="367068"/>
                </a:cubicBezTo>
                <a:cubicBezTo>
                  <a:pt x="1629226" y="367390"/>
                  <a:pt x="1625937" y="366822"/>
                  <a:pt x="1625284" y="367068"/>
                </a:cubicBezTo>
                <a:cubicBezTo>
                  <a:pt x="1621935" y="367041"/>
                  <a:pt x="1620005" y="366929"/>
                  <a:pt x="1619746" y="366593"/>
                </a:cubicBezTo>
                <a:cubicBezTo>
                  <a:pt x="1619676" y="368879"/>
                  <a:pt x="1620047" y="373199"/>
                  <a:pt x="1619295" y="378633"/>
                </a:cubicBezTo>
                <a:cubicBezTo>
                  <a:pt x="1619215" y="383682"/>
                  <a:pt x="1618944" y="390130"/>
                  <a:pt x="1618054" y="395229"/>
                </a:cubicBezTo>
                <a:cubicBezTo>
                  <a:pt x="1617511" y="403366"/>
                  <a:pt x="1615225" y="411910"/>
                  <a:pt x="1615380" y="419187"/>
                </a:cubicBezTo>
                <a:cubicBezTo>
                  <a:pt x="1615071" y="427197"/>
                  <a:pt x="1611583" y="435355"/>
                  <a:pt x="1608120" y="442538"/>
                </a:cubicBezTo>
                <a:cubicBezTo>
                  <a:pt x="1602379" y="452865"/>
                  <a:pt x="1595265" y="463539"/>
                  <a:pt x="1583948" y="471796"/>
                </a:cubicBezTo>
                <a:cubicBezTo>
                  <a:pt x="1572750" y="480694"/>
                  <a:pt x="1559075" y="483069"/>
                  <a:pt x="1543801" y="484410"/>
                </a:cubicBezTo>
                <a:cubicBezTo>
                  <a:pt x="1540338" y="484462"/>
                  <a:pt x="1537484" y="484007"/>
                  <a:pt x="1536005" y="483920"/>
                </a:cubicBezTo>
                <a:cubicBezTo>
                  <a:pt x="1520341" y="481469"/>
                  <a:pt x="1509805" y="476555"/>
                  <a:pt x="1500421" y="469276"/>
                </a:cubicBezTo>
                <a:cubicBezTo>
                  <a:pt x="1491522" y="461707"/>
                  <a:pt x="1480698" y="452454"/>
                  <a:pt x="1476778" y="442079"/>
                </a:cubicBezTo>
                <a:cubicBezTo>
                  <a:pt x="1472610" y="430797"/>
                  <a:pt x="1464044" y="413565"/>
                  <a:pt x="1463742" y="398347"/>
                </a:cubicBezTo>
                <a:cubicBezTo>
                  <a:pt x="1464789" y="381828"/>
                  <a:pt x="1460996" y="366270"/>
                  <a:pt x="1460816" y="347300"/>
                </a:cubicBezTo>
                <a:cubicBezTo>
                  <a:pt x="1460460" y="337979"/>
                  <a:pt x="1459784" y="329213"/>
                  <a:pt x="1461062" y="319556"/>
                </a:cubicBezTo>
                <a:cubicBezTo>
                  <a:pt x="1461058" y="309777"/>
                  <a:pt x="1462496" y="299939"/>
                  <a:pt x="1461797" y="292432"/>
                </a:cubicBezTo>
                <a:cubicBezTo>
                  <a:pt x="1461959" y="277965"/>
                  <a:pt x="1462728" y="264854"/>
                  <a:pt x="1463008" y="249990"/>
                </a:cubicBezTo>
                <a:cubicBezTo>
                  <a:pt x="1463328" y="235615"/>
                  <a:pt x="1463936" y="224146"/>
                  <a:pt x="1466626" y="208732"/>
                </a:cubicBezTo>
                <a:cubicBezTo>
                  <a:pt x="1468459" y="195497"/>
                  <a:pt x="1472947" y="184332"/>
                  <a:pt x="1476272" y="172095"/>
                </a:cubicBezTo>
                <a:cubicBezTo>
                  <a:pt x="1482772" y="160766"/>
                  <a:pt x="1486555" y="150692"/>
                  <a:pt x="1495082" y="143888"/>
                </a:cubicBezTo>
                <a:cubicBezTo>
                  <a:pt x="1501603" y="138114"/>
                  <a:pt x="1509827" y="133117"/>
                  <a:pt x="1518323" y="130010"/>
                </a:cubicBezTo>
                <a:cubicBezTo>
                  <a:pt x="1524913" y="127504"/>
                  <a:pt x="1534834" y="125841"/>
                  <a:pt x="1543840" y="125606"/>
                </a:cubicBezTo>
                <a:close/>
                <a:moveTo>
                  <a:pt x="2693914" y="123645"/>
                </a:moveTo>
                <a:cubicBezTo>
                  <a:pt x="2699784" y="123250"/>
                  <a:pt x="2706382" y="124676"/>
                  <a:pt x="2711813" y="124698"/>
                </a:cubicBezTo>
                <a:cubicBezTo>
                  <a:pt x="2716859" y="126375"/>
                  <a:pt x="2723948" y="126074"/>
                  <a:pt x="2727285" y="126586"/>
                </a:cubicBezTo>
                <a:cubicBezTo>
                  <a:pt x="2750329" y="130224"/>
                  <a:pt x="2765349" y="137143"/>
                  <a:pt x="2779384" y="147679"/>
                </a:cubicBezTo>
                <a:cubicBezTo>
                  <a:pt x="2793938" y="158207"/>
                  <a:pt x="2803319" y="172704"/>
                  <a:pt x="2808453" y="191641"/>
                </a:cubicBezTo>
                <a:cubicBezTo>
                  <a:pt x="2809987" y="197372"/>
                  <a:pt x="2810809" y="202658"/>
                  <a:pt x="2810858" y="210406"/>
                </a:cubicBezTo>
                <a:cubicBezTo>
                  <a:pt x="2810449" y="218106"/>
                  <a:pt x="2809861" y="226337"/>
                  <a:pt x="2808289" y="233677"/>
                </a:cubicBezTo>
                <a:cubicBezTo>
                  <a:pt x="2806435" y="241120"/>
                  <a:pt x="2803460" y="247476"/>
                  <a:pt x="2800151" y="254429"/>
                </a:cubicBezTo>
                <a:cubicBezTo>
                  <a:pt x="2794463" y="263481"/>
                  <a:pt x="2783474" y="271713"/>
                  <a:pt x="2773797" y="277321"/>
                </a:cubicBezTo>
                <a:cubicBezTo>
                  <a:pt x="2761654" y="283475"/>
                  <a:pt x="2750894" y="285671"/>
                  <a:pt x="2740075" y="285064"/>
                </a:cubicBezTo>
                <a:cubicBezTo>
                  <a:pt x="2724509" y="286232"/>
                  <a:pt x="2712798" y="280551"/>
                  <a:pt x="2701313" y="273453"/>
                </a:cubicBezTo>
                <a:cubicBezTo>
                  <a:pt x="2699126" y="270708"/>
                  <a:pt x="2696845" y="269982"/>
                  <a:pt x="2694038" y="268942"/>
                </a:cubicBezTo>
                <a:cubicBezTo>
                  <a:pt x="2691842" y="268029"/>
                  <a:pt x="2688436" y="267661"/>
                  <a:pt x="2685743" y="267755"/>
                </a:cubicBezTo>
                <a:cubicBezTo>
                  <a:pt x="2680349" y="268651"/>
                  <a:pt x="2675576" y="269084"/>
                  <a:pt x="2671191" y="272538"/>
                </a:cubicBezTo>
                <a:cubicBezTo>
                  <a:pt x="2667165" y="276470"/>
                  <a:pt x="2665035" y="280504"/>
                  <a:pt x="2664674" y="285899"/>
                </a:cubicBezTo>
                <a:cubicBezTo>
                  <a:pt x="2664723" y="292607"/>
                  <a:pt x="2667675" y="297181"/>
                  <a:pt x="2671057" y="300282"/>
                </a:cubicBezTo>
                <a:cubicBezTo>
                  <a:pt x="2674244" y="301055"/>
                  <a:pt x="2681024" y="304510"/>
                  <a:pt x="2685927" y="305240"/>
                </a:cubicBezTo>
                <a:cubicBezTo>
                  <a:pt x="2685834" y="305246"/>
                  <a:pt x="2685758" y="305243"/>
                  <a:pt x="2685738" y="305253"/>
                </a:cubicBezTo>
                <a:cubicBezTo>
                  <a:pt x="2685569" y="305442"/>
                  <a:pt x="2685894" y="305497"/>
                  <a:pt x="2686700" y="305498"/>
                </a:cubicBezTo>
                <a:cubicBezTo>
                  <a:pt x="2686469" y="305429"/>
                  <a:pt x="2686298" y="305351"/>
                  <a:pt x="2685927" y="305240"/>
                </a:cubicBezTo>
                <a:cubicBezTo>
                  <a:pt x="2686733" y="305156"/>
                  <a:pt x="2688639" y="304885"/>
                  <a:pt x="2689404" y="305008"/>
                </a:cubicBezTo>
                <a:cubicBezTo>
                  <a:pt x="2692518" y="305041"/>
                  <a:pt x="2694664" y="304547"/>
                  <a:pt x="2697507" y="303782"/>
                </a:cubicBezTo>
                <a:cubicBezTo>
                  <a:pt x="2700255" y="303294"/>
                  <a:pt x="2703499" y="303143"/>
                  <a:pt x="2706897" y="301960"/>
                </a:cubicBezTo>
                <a:cubicBezTo>
                  <a:pt x="2715322" y="300168"/>
                  <a:pt x="2722577" y="298399"/>
                  <a:pt x="2730524" y="297016"/>
                </a:cubicBezTo>
                <a:cubicBezTo>
                  <a:pt x="2737720" y="296465"/>
                  <a:pt x="2745093" y="295669"/>
                  <a:pt x="2751134" y="294914"/>
                </a:cubicBezTo>
                <a:cubicBezTo>
                  <a:pt x="2759166" y="294857"/>
                  <a:pt x="2765885" y="295774"/>
                  <a:pt x="2774938" y="299061"/>
                </a:cubicBezTo>
                <a:cubicBezTo>
                  <a:pt x="2781931" y="301589"/>
                  <a:pt x="2790275" y="305346"/>
                  <a:pt x="2798864" y="312820"/>
                </a:cubicBezTo>
                <a:cubicBezTo>
                  <a:pt x="2809159" y="321958"/>
                  <a:pt x="2815869" y="328649"/>
                  <a:pt x="2820520" y="338428"/>
                </a:cubicBezTo>
                <a:cubicBezTo>
                  <a:pt x="2824149" y="346316"/>
                  <a:pt x="2826946" y="357716"/>
                  <a:pt x="2827202" y="368998"/>
                </a:cubicBezTo>
                <a:cubicBezTo>
                  <a:pt x="2828336" y="381966"/>
                  <a:pt x="2823640" y="397338"/>
                  <a:pt x="2817127" y="409736"/>
                </a:cubicBezTo>
                <a:cubicBezTo>
                  <a:pt x="2810185" y="422447"/>
                  <a:pt x="2799811" y="433890"/>
                  <a:pt x="2788529" y="446628"/>
                </a:cubicBezTo>
                <a:cubicBezTo>
                  <a:pt x="2775634" y="458058"/>
                  <a:pt x="2762256" y="465422"/>
                  <a:pt x="2743755" y="473527"/>
                </a:cubicBezTo>
                <a:cubicBezTo>
                  <a:pt x="2726233" y="480157"/>
                  <a:pt x="2706232" y="483626"/>
                  <a:pt x="2684778" y="483920"/>
                </a:cubicBezTo>
                <a:cubicBezTo>
                  <a:pt x="2655679" y="486549"/>
                  <a:pt x="2635211" y="476412"/>
                  <a:pt x="2614308" y="469892"/>
                </a:cubicBezTo>
                <a:cubicBezTo>
                  <a:pt x="2594285" y="461574"/>
                  <a:pt x="2576658" y="451757"/>
                  <a:pt x="2567244" y="437285"/>
                </a:cubicBezTo>
                <a:cubicBezTo>
                  <a:pt x="2557633" y="430326"/>
                  <a:pt x="2544483" y="421436"/>
                  <a:pt x="2539301" y="411880"/>
                </a:cubicBezTo>
                <a:cubicBezTo>
                  <a:pt x="2534120" y="402752"/>
                  <a:pt x="2524155" y="391821"/>
                  <a:pt x="2520422" y="381681"/>
                </a:cubicBezTo>
                <a:cubicBezTo>
                  <a:pt x="2514554" y="369006"/>
                  <a:pt x="2512043" y="358828"/>
                  <a:pt x="2507398" y="346446"/>
                </a:cubicBezTo>
                <a:cubicBezTo>
                  <a:pt x="2504268" y="333372"/>
                  <a:pt x="2502740" y="319989"/>
                  <a:pt x="2502427" y="305943"/>
                </a:cubicBezTo>
                <a:cubicBezTo>
                  <a:pt x="2501530" y="299129"/>
                  <a:pt x="2503408" y="294421"/>
                  <a:pt x="2503388" y="288193"/>
                </a:cubicBezTo>
                <a:cubicBezTo>
                  <a:pt x="2504970" y="282469"/>
                  <a:pt x="2504601" y="276104"/>
                  <a:pt x="2506670" y="267947"/>
                </a:cubicBezTo>
                <a:cubicBezTo>
                  <a:pt x="2513648" y="240589"/>
                  <a:pt x="2521830" y="219748"/>
                  <a:pt x="2536613" y="200647"/>
                </a:cubicBezTo>
                <a:cubicBezTo>
                  <a:pt x="2547956" y="181624"/>
                  <a:pt x="2571416" y="165733"/>
                  <a:pt x="2588881" y="152703"/>
                </a:cubicBezTo>
                <a:cubicBezTo>
                  <a:pt x="2602829" y="143883"/>
                  <a:pt x="2618266" y="137961"/>
                  <a:pt x="2636170" y="131790"/>
                </a:cubicBezTo>
                <a:cubicBezTo>
                  <a:pt x="2652643" y="128237"/>
                  <a:pt x="2674330" y="120090"/>
                  <a:pt x="2693914" y="123645"/>
                </a:cubicBezTo>
                <a:close/>
                <a:moveTo>
                  <a:pt x="1325524" y="123645"/>
                </a:moveTo>
                <a:cubicBezTo>
                  <a:pt x="1330820" y="123914"/>
                  <a:pt x="1337328" y="124226"/>
                  <a:pt x="1343423" y="124698"/>
                </a:cubicBezTo>
                <a:cubicBezTo>
                  <a:pt x="1349845" y="126011"/>
                  <a:pt x="1356802" y="126569"/>
                  <a:pt x="1358895" y="126586"/>
                </a:cubicBezTo>
                <a:cubicBezTo>
                  <a:pt x="1378226" y="130862"/>
                  <a:pt x="1394274" y="139527"/>
                  <a:pt x="1410994" y="147679"/>
                </a:cubicBezTo>
                <a:cubicBezTo>
                  <a:pt x="1423106" y="156883"/>
                  <a:pt x="1437747" y="171924"/>
                  <a:pt x="1440063" y="191641"/>
                </a:cubicBezTo>
                <a:cubicBezTo>
                  <a:pt x="1442179" y="196056"/>
                  <a:pt x="1441912" y="203675"/>
                  <a:pt x="1442468" y="210406"/>
                </a:cubicBezTo>
                <a:cubicBezTo>
                  <a:pt x="1442337" y="217291"/>
                  <a:pt x="1442604" y="225252"/>
                  <a:pt x="1439899" y="233677"/>
                </a:cubicBezTo>
                <a:cubicBezTo>
                  <a:pt x="1438343" y="241110"/>
                  <a:pt x="1435129" y="248112"/>
                  <a:pt x="1431761" y="254429"/>
                </a:cubicBezTo>
                <a:cubicBezTo>
                  <a:pt x="1424558" y="263271"/>
                  <a:pt x="1416219" y="273473"/>
                  <a:pt x="1405407" y="277321"/>
                </a:cubicBezTo>
                <a:cubicBezTo>
                  <a:pt x="1395707" y="282422"/>
                  <a:pt x="1383411" y="285707"/>
                  <a:pt x="1371685" y="285064"/>
                </a:cubicBezTo>
                <a:cubicBezTo>
                  <a:pt x="1356885" y="283535"/>
                  <a:pt x="1344293" y="281873"/>
                  <a:pt x="1332923" y="273453"/>
                </a:cubicBezTo>
                <a:cubicBezTo>
                  <a:pt x="1330755" y="270963"/>
                  <a:pt x="1328313" y="269750"/>
                  <a:pt x="1325648" y="268942"/>
                </a:cubicBezTo>
                <a:cubicBezTo>
                  <a:pt x="1323209" y="267958"/>
                  <a:pt x="1320257" y="268208"/>
                  <a:pt x="1317353" y="267755"/>
                </a:cubicBezTo>
                <a:cubicBezTo>
                  <a:pt x="1311717" y="266881"/>
                  <a:pt x="1307915" y="268948"/>
                  <a:pt x="1302801" y="272538"/>
                </a:cubicBezTo>
                <a:cubicBezTo>
                  <a:pt x="1297784" y="275728"/>
                  <a:pt x="1295908" y="280918"/>
                  <a:pt x="1296284" y="285899"/>
                </a:cubicBezTo>
                <a:cubicBezTo>
                  <a:pt x="1295653" y="292484"/>
                  <a:pt x="1298577" y="297718"/>
                  <a:pt x="1302667" y="300282"/>
                </a:cubicBezTo>
                <a:cubicBezTo>
                  <a:pt x="1308842" y="301393"/>
                  <a:pt x="1314929" y="304879"/>
                  <a:pt x="1317537" y="305240"/>
                </a:cubicBezTo>
                <a:cubicBezTo>
                  <a:pt x="1317504" y="305238"/>
                  <a:pt x="1317438" y="305250"/>
                  <a:pt x="1317348" y="305253"/>
                </a:cubicBezTo>
                <a:cubicBezTo>
                  <a:pt x="1317175" y="305429"/>
                  <a:pt x="1317558" y="305481"/>
                  <a:pt x="1318310" y="305498"/>
                </a:cubicBezTo>
                <a:cubicBezTo>
                  <a:pt x="1318020" y="305370"/>
                  <a:pt x="1317659" y="305313"/>
                  <a:pt x="1317537" y="305240"/>
                </a:cubicBezTo>
                <a:cubicBezTo>
                  <a:pt x="1319200" y="304953"/>
                  <a:pt x="1320584" y="304910"/>
                  <a:pt x="1321014" y="305008"/>
                </a:cubicBezTo>
                <a:cubicBezTo>
                  <a:pt x="1323795" y="304264"/>
                  <a:pt x="1326681" y="304229"/>
                  <a:pt x="1329117" y="303782"/>
                </a:cubicBezTo>
                <a:cubicBezTo>
                  <a:pt x="1331929" y="302891"/>
                  <a:pt x="1334361" y="302696"/>
                  <a:pt x="1338507" y="301960"/>
                </a:cubicBezTo>
                <a:cubicBezTo>
                  <a:pt x="1346249" y="300837"/>
                  <a:pt x="1354914" y="298882"/>
                  <a:pt x="1362135" y="297016"/>
                </a:cubicBezTo>
                <a:cubicBezTo>
                  <a:pt x="1370342" y="296501"/>
                  <a:pt x="1376677" y="295160"/>
                  <a:pt x="1382744" y="294914"/>
                </a:cubicBezTo>
                <a:cubicBezTo>
                  <a:pt x="1390886" y="296110"/>
                  <a:pt x="1398101" y="296911"/>
                  <a:pt x="1406548" y="299061"/>
                </a:cubicBezTo>
                <a:cubicBezTo>
                  <a:pt x="1415203" y="302907"/>
                  <a:pt x="1421648" y="306612"/>
                  <a:pt x="1430474" y="312820"/>
                </a:cubicBezTo>
                <a:cubicBezTo>
                  <a:pt x="1439897" y="318461"/>
                  <a:pt x="1448456" y="328971"/>
                  <a:pt x="1452130" y="338428"/>
                </a:cubicBezTo>
                <a:cubicBezTo>
                  <a:pt x="1456699" y="347960"/>
                  <a:pt x="1457958" y="357008"/>
                  <a:pt x="1458812" y="368998"/>
                </a:cubicBezTo>
                <a:cubicBezTo>
                  <a:pt x="1459969" y="383279"/>
                  <a:pt x="1454482" y="396328"/>
                  <a:pt x="1448738" y="409736"/>
                </a:cubicBezTo>
                <a:cubicBezTo>
                  <a:pt x="1443992" y="423552"/>
                  <a:pt x="1431267" y="434889"/>
                  <a:pt x="1420139" y="446628"/>
                </a:cubicBezTo>
                <a:cubicBezTo>
                  <a:pt x="1407729" y="457366"/>
                  <a:pt x="1394243" y="468164"/>
                  <a:pt x="1375365" y="473527"/>
                </a:cubicBezTo>
                <a:cubicBezTo>
                  <a:pt x="1355823" y="479284"/>
                  <a:pt x="1338480" y="483984"/>
                  <a:pt x="1316388" y="483920"/>
                </a:cubicBezTo>
                <a:cubicBezTo>
                  <a:pt x="1293169" y="483204"/>
                  <a:pt x="1267601" y="478402"/>
                  <a:pt x="1245918" y="469892"/>
                </a:cubicBezTo>
                <a:cubicBezTo>
                  <a:pt x="1225076" y="459949"/>
                  <a:pt x="1211572" y="447029"/>
                  <a:pt x="1198854" y="437285"/>
                </a:cubicBezTo>
                <a:cubicBezTo>
                  <a:pt x="1188028" y="430535"/>
                  <a:pt x="1178632" y="419159"/>
                  <a:pt x="1170911" y="411880"/>
                </a:cubicBezTo>
                <a:cubicBezTo>
                  <a:pt x="1165924" y="402242"/>
                  <a:pt x="1158333" y="393269"/>
                  <a:pt x="1152032" y="381681"/>
                </a:cubicBezTo>
                <a:cubicBezTo>
                  <a:pt x="1146840" y="372221"/>
                  <a:pt x="1143226" y="359110"/>
                  <a:pt x="1139008" y="346446"/>
                </a:cubicBezTo>
                <a:cubicBezTo>
                  <a:pt x="1136556" y="333925"/>
                  <a:pt x="1134533" y="320078"/>
                  <a:pt x="1134037" y="305943"/>
                </a:cubicBezTo>
                <a:cubicBezTo>
                  <a:pt x="1134876" y="299942"/>
                  <a:pt x="1135033" y="294497"/>
                  <a:pt x="1134998" y="288193"/>
                </a:cubicBezTo>
                <a:cubicBezTo>
                  <a:pt x="1135899" y="282082"/>
                  <a:pt x="1136640" y="275716"/>
                  <a:pt x="1138280" y="267947"/>
                </a:cubicBezTo>
                <a:cubicBezTo>
                  <a:pt x="1142774" y="241243"/>
                  <a:pt x="1152926" y="219501"/>
                  <a:pt x="1168223" y="200647"/>
                </a:cubicBezTo>
                <a:cubicBezTo>
                  <a:pt x="1184504" y="184097"/>
                  <a:pt x="1200918" y="165054"/>
                  <a:pt x="1220491" y="152703"/>
                </a:cubicBezTo>
                <a:cubicBezTo>
                  <a:pt x="1236853" y="144283"/>
                  <a:pt x="1252324" y="139150"/>
                  <a:pt x="1267780" y="131790"/>
                </a:cubicBezTo>
                <a:cubicBezTo>
                  <a:pt x="1283055" y="128036"/>
                  <a:pt x="1304361" y="123455"/>
                  <a:pt x="1325524" y="123645"/>
                </a:cubicBezTo>
                <a:close/>
                <a:moveTo>
                  <a:pt x="3484673" y="116607"/>
                </a:moveTo>
                <a:cubicBezTo>
                  <a:pt x="3494559" y="116297"/>
                  <a:pt x="3506408" y="118019"/>
                  <a:pt x="3519410" y="119084"/>
                </a:cubicBezTo>
                <a:cubicBezTo>
                  <a:pt x="3531985" y="121509"/>
                  <a:pt x="3544013" y="122712"/>
                  <a:pt x="3555441" y="127819"/>
                </a:cubicBezTo>
                <a:cubicBezTo>
                  <a:pt x="3562907" y="131450"/>
                  <a:pt x="3571581" y="135819"/>
                  <a:pt x="3580765" y="139725"/>
                </a:cubicBezTo>
                <a:cubicBezTo>
                  <a:pt x="3589239" y="145931"/>
                  <a:pt x="3595246" y="151385"/>
                  <a:pt x="3602260" y="157138"/>
                </a:cubicBezTo>
                <a:cubicBezTo>
                  <a:pt x="3607933" y="164708"/>
                  <a:pt x="3611760" y="170504"/>
                  <a:pt x="3615028" y="179376"/>
                </a:cubicBezTo>
                <a:cubicBezTo>
                  <a:pt x="3619057" y="186407"/>
                  <a:pt x="3618712" y="195480"/>
                  <a:pt x="3619355" y="204209"/>
                </a:cubicBezTo>
                <a:cubicBezTo>
                  <a:pt x="3617728" y="216032"/>
                  <a:pt x="3615374" y="228211"/>
                  <a:pt x="3609154" y="240260"/>
                </a:cubicBezTo>
                <a:cubicBezTo>
                  <a:pt x="3608723" y="240439"/>
                  <a:pt x="3608485" y="240682"/>
                  <a:pt x="3608204" y="240735"/>
                </a:cubicBezTo>
                <a:cubicBezTo>
                  <a:pt x="3604004" y="248495"/>
                  <a:pt x="3596457" y="254919"/>
                  <a:pt x="3590152" y="258603"/>
                </a:cubicBezTo>
                <a:cubicBezTo>
                  <a:pt x="3581492" y="264412"/>
                  <a:pt x="3572767" y="265505"/>
                  <a:pt x="3562518" y="265365"/>
                </a:cubicBezTo>
                <a:cubicBezTo>
                  <a:pt x="3554985" y="264713"/>
                  <a:pt x="3549477" y="264938"/>
                  <a:pt x="3541166" y="262264"/>
                </a:cubicBezTo>
                <a:cubicBezTo>
                  <a:pt x="3539754" y="261550"/>
                  <a:pt x="3537935" y="261221"/>
                  <a:pt x="3536504" y="260904"/>
                </a:cubicBezTo>
                <a:cubicBezTo>
                  <a:pt x="3535686" y="260575"/>
                  <a:pt x="3533712" y="260760"/>
                  <a:pt x="3532089" y="260081"/>
                </a:cubicBezTo>
                <a:cubicBezTo>
                  <a:pt x="3531016" y="260070"/>
                  <a:pt x="3530274" y="259999"/>
                  <a:pt x="3529964" y="259840"/>
                </a:cubicBezTo>
                <a:cubicBezTo>
                  <a:pt x="3529656" y="259684"/>
                  <a:pt x="3529597" y="259588"/>
                  <a:pt x="3529823" y="259599"/>
                </a:cubicBezTo>
                <a:cubicBezTo>
                  <a:pt x="3527655" y="259746"/>
                  <a:pt x="3525610" y="259911"/>
                  <a:pt x="3524285" y="261387"/>
                </a:cubicBezTo>
                <a:cubicBezTo>
                  <a:pt x="3522839" y="262504"/>
                  <a:pt x="3522271" y="264149"/>
                  <a:pt x="3522225" y="266238"/>
                </a:cubicBezTo>
                <a:cubicBezTo>
                  <a:pt x="3522072" y="268450"/>
                  <a:pt x="3523038" y="269683"/>
                  <a:pt x="3524108" y="270141"/>
                </a:cubicBezTo>
                <a:cubicBezTo>
                  <a:pt x="3525518" y="270713"/>
                  <a:pt x="3527224" y="270877"/>
                  <a:pt x="3530305" y="270964"/>
                </a:cubicBezTo>
                <a:cubicBezTo>
                  <a:pt x="3532291" y="270792"/>
                  <a:pt x="3534603" y="271062"/>
                  <a:pt x="3536823" y="270723"/>
                </a:cubicBezTo>
                <a:cubicBezTo>
                  <a:pt x="3538970" y="270440"/>
                  <a:pt x="3540660" y="270607"/>
                  <a:pt x="3541847" y="270482"/>
                </a:cubicBezTo>
                <a:cubicBezTo>
                  <a:pt x="3555831" y="270675"/>
                  <a:pt x="3564709" y="275332"/>
                  <a:pt x="3575569" y="280048"/>
                </a:cubicBezTo>
                <a:cubicBezTo>
                  <a:pt x="3585188" y="288534"/>
                  <a:pt x="3594868" y="294035"/>
                  <a:pt x="3601112" y="303924"/>
                </a:cubicBezTo>
                <a:cubicBezTo>
                  <a:pt x="3606200" y="313472"/>
                  <a:pt x="3611888" y="324046"/>
                  <a:pt x="3617191" y="335076"/>
                </a:cubicBezTo>
                <a:cubicBezTo>
                  <a:pt x="3620897" y="347366"/>
                  <a:pt x="3622893" y="357061"/>
                  <a:pt x="3622725" y="366700"/>
                </a:cubicBezTo>
                <a:cubicBezTo>
                  <a:pt x="3622697" y="366817"/>
                  <a:pt x="3622801" y="367211"/>
                  <a:pt x="3622725" y="367650"/>
                </a:cubicBezTo>
                <a:cubicBezTo>
                  <a:pt x="3623609" y="381579"/>
                  <a:pt x="3617499" y="396770"/>
                  <a:pt x="3612872" y="409609"/>
                </a:cubicBezTo>
                <a:cubicBezTo>
                  <a:pt x="3605727" y="423446"/>
                  <a:pt x="3600700" y="433071"/>
                  <a:pt x="3590067" y="441880"/>
                </a:cubicBezTo>
                <a:cubicBezTo>
                  <a:pt x="3582983" y="451063"/>
                  <a:pt x="3570495" y="460218"/>
                  <a:pt x="3558651" y="465814"/>
                </a:cubicBezTo>
                <a:cubicBezTo>
                  <a:pt x="3546372" y="472890"/>
                  <a:pt x="3537273" y="476364"/>
                  <a:pt x="3522876" y="480443"/>
                </a:cubicBezTo>
                <a:cubicBezTo>
                  <a:pt x="3515858" y="482470"/>
                  <a:pt x="3508222" y="483410"/>
                  <a:pt x="3500940" y="484670"/>
                </a:cubicBezTo>
                <a:cubicBezTo>
                  <a:pt x="3493596" y="485546"/>
                  <a:pt x="3487235" y="485266"/>
                  <a:pt x="3478431" y="485881"/>
                </a:cubicBezTo>
                <a:cubicBezTo>
                  <a:pt x="3463463" y="485295"/>
                  <a:pt x="3447526" y="482047"/>
                  <a:pt x="3431807" y="480275"/>
                </a:cubicBezTo>
                <a:cubicBezTo>
                  <a:pt x="3416764" y="474765"/>
                  <a:pt x="3401409" y="468920"/>
                  <a:pt x="3387818" y="463777"/>
                </a:cubicBezTo>
                <a:cubicBezTo>
                  <a:pt x="3382466" y="460825"/>
                  <a:pt x="3374596" y="456698"/>
                  <a:pt x="3368308" y="452434"/>
                </a:cubicBezTo>
                <a:cubicBezTo>
                  <a:pt x="3362334" y="448525"/>
                  <a:pt x="3356065" y="441737"/>
                  <a:pt x="3350493" y="437327"/>
                </a:cubicBezTo>
                <a:cubicBezTo>
                  <a:pt x="3346488" y="432107"/>
                  <a:pt x="3340512" y="425594"/>
                  <a:pt x="3336653" y="417847"/>
                </a:cubicBezTo>
                <a:cubicBezTo>
                  <a:pt x="3331861" y="411733"/>
                  <a:pt x="3330433" y="402614"/>
                  <a:pt x="3329497" y="394142"/>
                </a:cubicBezTo>
                <a:cubicBezTo>
                  <a:pt x="3329080" y="383116"/>
                  <a:pt x="3327682" y="372963"/>
                  <a:pt x="3329519" y="365131"/>
                </a:cubicBezTo>
                <a:cubicBezTo>
                  <a:pt x="3331534" y="355805"/>
                  <a:pt x="3334372" y="348622"/>
                  <a:pt x="3338438" y="339424"/>
                </a:cubicBezTo>
                <a:cubicBezTo>
                  <a:pt x="3341631" y="332449"/>
                  <a:pt x="3348066" y="326753"/>
                  <a:pt x="3354549" y="321964"/>
                </a:cubicBezTo>
                <a:cubicBezTo>
                  <a:pt x="3357998" y="319568"/>
                  <a:pt x="3363196" y="316791"/>
                  <a:pt x="3367001" y="316221"/>
                </a:cubicBezTo>
                <a:cubicBezTo>
                  <a:pt x="3372021" y="314810"/>
                  <a:pt x="3375959" y="314289"/>
                  <a:pt x="3380860" y="313824"/>
                </a:cubicBezTo>
                <a:cubicBezTo>
                  <a:pt x="3385086" y="313265"/>
                  <a:pt x="3389988" y="313140"/>
                  <a:pt x="3394471" y="314352"/>
                </a:cubicBezTo>
                <a:cubicBezTo>
                  <a:pt x="3398602" y="314351"/>
                  <a:pt x="3402621" y="315600"/>
                  <a:pt x="3406307" y="318449"/>
                </a:cubicBezTo>
                <a:cubicBezTo>
                  <a:pt x="3410179" y="320773"/>
                  <a:pt x="3414490" y="324034"/>
                  <a:pt x="3417735" y="327292"/>
                </a:cubicBezTo>
                <a:cubicBezTo>
                  <a:pt x="3420683" y="330560"/>
                  <a:pt x="3424833" y="333333"/>
                  <a:pt x="3428004" y="334364"/>
                </a:cubicBezTo>
                <a:cubicBezTo>
                  <a:pt x="3429556" y="335051"/>
                  <a:pt x="3431123" y="335310"/>
                  <a:pt x="3432815" y="335399"/>
                </a:cubicBezTo>
                <a:cubicBezTo>
                  <a:pt x="3434557" y="335354"/>
                  <a:pt x="3436003" y="335088"/>
                  <a:pt x="3436985" y="334364"/>
                </a:cubicBezTo>
                <a:cubicBezTo>
                  <a:pt x="3437390" y="333892"/>
                  <a:pt x="3437618" y="332512"/>
                  <a:pt x="3438210" y="331330"/>
                </a:cubicBezTo>
                <a:cubicBezTo>
                  <a:pt x="3438029" y="330448"/>
                  <a:pt x="3438022" y="329650"/>
                  <a:pt x="3437992" y="328766"/>
                </a:cubicBezTo>
                <a:cubicBezTo>
                  <a:pt x="3437722" y="327117"/>
                  <a:pt x="3435851" y="325912"/>
                  <a:pt x="3432206" y="324086"/>
                </a:cubicBezTo>
                <a:cubicBezTo>
                  <a:pt x="3429193" y="322303"/>
                  <a:pt x="3423834" y="320120"/>
                  <a:pt x="3417861" y="318626"/>
                </a:cubicBezTo>
                <a:cubicBezTo>
                  <a:pt x="3412047" y="317021"/>
                  <a:pt x="3405000" y="314748"/>
                  <a:pt x="3397982" y="311330"/>
                </a:cubicBezTo>
                <a:cubicBezTo>
                  <a:pt x="3391468" y="308970"/>
                  <a:pt x="3382673" y="304432"/>
                  <a:pt x="3376621" y="298939"/>
                </a:cubicBezTo>
                <a:cubicBezTo>
                  <a:pt x="3370942" y="294103"/>
                  <a:pt x="3362518" y="285799"/>
                  <a:pt x="3358213" y="277666"/>
                </a:cubicBezTo>
                <a:cubicBezTo>
                  <a:pt x="3352051" y="268578"/>
                  <a:pt x="3349324" y="258161"/>
                  <a:pt x="3347793" y="244816"/>
                </a:cubicBezTo>
                <a:cubicBezTo>
                  <a:pt x="3344816" y="228053"/>
                  <a:pt x="3346684" y="212286"/>
                  <a:pt x="3350856" y="197156"/>
                </a:cubicBezTo>
                <a:cubicBezTo>
                  <a:pt x="3357124" y="179940"/>
                  <a:pt x="3363169" y="166087"/>
                  <a:pt x="3376575" y="156337"/>
                </a:cubicBezTo>
                <a:cubicBezTo>
                  <a:pt x="3390863" y="143640"/>
                  <a:pt x="3403850" y="137281"/>
                  <a:pt x="3418339" y="129519"/>
                </a:cubicBezTo>
                <a:cubicBezTo>
                  <a:pt x="3428345" y="123776"/>
                  <a:pt x="3438343" y="121894"/>
                  <a:pt x="3450867" y="119625"/>
                </a:cubicBezTo>
                <a:cubicBezTo>
                  <a:pt x="3461996" y="116641"/>
                  <a:pt x="3472278" y="118177"/>
                  <a:pt x="3484673" y="116607"/>
                </a:cubicBezTo>
                <a:close/>
                <a:moveTo>
                  <a:pt x="2130230" y="92881"/>
                </a:moveTo>
                <a:cubicBezTo>
                  <a:pt x="2137135" y="92440"/>
                  <a:pt x="2144630" y="93387"/>
                  <a:pt x="2152173" y="96165"/>
                </a:cubicBezTo>
                <a:cubicBezTo>
                  <a:pt x="2160155" y="98463"/>
                  <a:pt x="2167905" y="103141"/>
                  <a:pt x="2171427" y="107534"/>
                </a:cubicBezTo>
                <a:cubicBezTo>
                  <a:pt x="2176282" y="112050"/>
                  <a:pt x="2180171" y="117856"/>
                  <a:pt x="2183758" y="124488"/>
                </a:cubicBezTo>
                <a:cubicBezTo>
                  <a:pt x="2186054" y="130304"/>
                  <a:pt x="2187779" y="135427"/>
                  <a:pt x="2189636" y="142528"/>
                </a:cubicBezTo>
                <a:cubicBezTo>
                  <a:pt x="2191263" y="149259"/>
                  <a:pt x="2190730" y="156278"/>
                  <a:pt x="2189904" y="162561"/>
                </a:cubicBezTo>
                <a:cubicBezTo>
                  <a:pt x="2188602" y="169435"/>
                  <a:pt x="2185594" y="174758"/>
                  <a:pt x="2183391" y="181573"/>
                </a:cubicBezTo>
                <a:cubicBezTo>
                  <a:pt x="2179583" y="188676"/>
                  <a:pt x="2175858" y="193095"/>
                  <a:pt x="2169773" y="197645"/>
                </a:cubicBezTo>
                <a:cubicBezTo>
                  <a:pt x="2168091" y="198610"/>
                  <a:pt x="2166378" y="199625"/>
                  <a:pt x="2164910" y="201061"/>
                </a:cubicBezTo>
                <a:cubicBezTo>
                  <a:pt x="2163194" y="202388"/>
                  <a:pt x="2161388" y="203123"/>
                  <a:pt x="2159365" y="204562"/>
                </a:cubicBezTo>
                <a:cubicBezTo>
                  <a:pt x="2154109" y="207256"/>
                  <a:pt x="2150518" y="208569"/>
                  <a:pt x="2148658" y="208513"/>
                </a:cubicBezTo>
                <a:cubicBezTo>
                  <a:pt x="2158396" y="218222"/>
                  <a:pt x="2166037" y="231174"/>
                  <a:pt x="2171205" y="248489"/>
                </a:cubicBezTo>
                <a:cubicBezTo>
                  <a:pt x="2175223" y="268081"/>
                  <a:pt x="2174985" y="280088"/>
                  <a:pt x="2178705" y="288380"/>
                </a:cubicBezTo>
                <a:cubicBezTo>
                  <a:pt x="2180554" y="277594"/>
                  <a:pt x="2178623" y="263247"/>
                  <a:pt x="2179802" y="249995"/>
                </a:cubicBezTo>
                <a:cubicBezTo>
                  <a:pt x="2179359" y="237608"/>
                  <a:pt x="2183679" y="222724"/>
                  <a:pt x="2183413" y="208820"/>
                </a:cubicBezTo>
                <a:cubicBezTo>
                  <a:pt x="2186186" y="195291"/>
                  <a:pt x="2187216" y="183711"/>
                  <a:pt x="2192853" y="172191"/>
                </a:cubicBezTo>
                <a:cubicBezTo>
                  <a:pt x="2197287" y="161223"/>
                  <a:pt x="2203590" y="151129"/>
                  <a:pt x="2212885" y="143122"/>
                </a:cubicBezTo>
                <a:cubicBezTo>
                  <a:pt x="2219211" y="137044"/>
                  <a:pt x="2226641" y="133055"/>
                  <a:pt x="2235046" y="130006"/>
                </a:cubicBezTo>
                <a:cubicBezTo>
                  <a:pt x="2242906" y="127679"/>
                  <a:pt x="2252734" y="126039"/>
                  <a:pt x="2260883" y="125606"/>
                </a:cubicBezTo>
                <a:cubicBezTo>
                  <a:pt x="2271162" y="126170"/>
                  <a:pt x="2278329" y="128706"/>
                  <a:pt x="2287728" y="130584"/>
                </a:cubicBezTo>
                <a:cubicBezTo>
                  <a:pt x="2296937" y="134049"/>
                  <a:pt x="2302201" y="138974"/>
                  <a:pt x="2307043" y="143383"/>
                </a:cubicBezTo>
                <a:cubicBezTo>
                  <a:pt x="2319857" y="153766"/>
                  <a:pt x="2330970" y="167630"/>
                  <a:pt x="2331636" y="183033"/>
                </a:cubicBezTo>
                <a:cubicBezTo>
                  <a:pt x="2335014" y="198872"/>
                  <a:pt x="2337658" y="214720"/>
                  <a:pt x="2337327" y="232754"/>
                </a:cubicBezTo>
                <a:cubicBezTo>
                  <a:pt x="2338039" y="257848"/>
                  <a:pt x="2336991" y="279845"/>
                  <a:pt x="2338874" y="302603"/>
                </a:cubicBezTo>
                <a:cubicBezTo>
                  <a:pt x="2340153" y="314013"/>
                  <a:pt x="2340553" y="330013"/>
                  <a:pt x="2338092" y="347734"/>
                </a:cubicBezTo>
                <a:cubicBezTo>
                  <a:pt x="2338175" y="364046"/>
                  <a:pt x="2334279" y="380819"/>
                  <a:pt x="2335366" y="394878"/>
                </a:cubicBezTo>
                <a:cubicBezTo>
                  <a:pt x="2334387" y="403849"/>
                  <a:pt x="2333271" y="410710"/>
                  <a:pt x="2332651" y="419213"/>
                </a:cubicBezTo>
                <a:cubicBezTo>
                  <a:pt x="2331468" y="427988"/>
                  <a:pt x="2329681" y="434528"/>
                  <a:pt x="2325294" y="442715"/>
                </a:cubicBezTo>
                <a:cubicBezTo>
                  <a:pt x="2321584" y="454133"/>
                  <a:pt x="2312775" y="461640"/>
                  <a:pt x="2300866" y="471823"/>
                </a:cubicBezTo>
                <a:cubicBezTo>
                  <a:pt x="2290280" y="481245"/>
                  <a:pt x="2276370" y="484204"/>
                  <a:pt x="2260852" y="484410"/>
                </a:cubicBezTo>
                <a:cubicBezTo>
                  <a:pt x="2257164" y="484643"/>
                  <a:pt x="2254643" y="484371"/>
                  <a:pt x="2253025" y="483920"/>
                </a:cubicBezTo>
                <a:cubicBezTo>
                  <a:pt x="2239074" y="480326"/>
                  <a:pt x="2225937" y="476537"/>
                  <a:pt x="2217074" y="469319"/>
                </a:cubicBezTo>
                <a:cubicBezTo>
                  <a:pt x="2206989" y="461247"/>
                  <a:pt x="2198992" y="451634"/>
                  <a:pt x="2193623" y="442087"/>
                </a:cubicBezTo>
                <a:cubicBezTo>
                  <a:pt x="2186421" y="432014"/>
                  <a:pt x="2183331" y="414114"/>
                  <a:pt x="2180545" y="398354"/>
                </a:cubicBezTo>
                <a:cubicBezTo>
                  <a:pt x="2178219" y="378922"/>
                  <a:pt x="2176400" y="367512"/>
                  <a:pt x="2177608" y="347300"/>
                </a:cubicBezTo>
                <a:cubicBezTo>
                  <a:pt x="2177395" y="343605"/>
                  <a:pt x="2178273" y="339794"/>
                  <a:pt x="2177709" y="335932"/>
                </a:cubicBezTo>
                <a:cubicBezTo>
                  <a:pt x="2177428" y="337339"/>
                  <a:pt x="2177636" y="338638"/>
                  <a:pt x="2177291" y="340011"/>
                </a:cubicBezTo>
                <a:cubicBezTo>
                  <a:pt x="2175229" y="349486"/>
                  <a:pt x="2173098" y="361409"/>
                  <a:pt x="2166530" y="374129"/>
                </a:cubicBezTo>
                <a:cubicBezTo>
                  <a:pt x="2157719" y="399471"/>
                  <a:pt x="2142842" y="417073"/>
                  <a:pt x="2122120" y="434389"/>
                </a:cubicBezTo>
                <a:cubicBezTo>
                  <a:pt x="2106315" y="448678"/>
                  <a:pt x="2088447" y="463999"/>
                  <a:pt x="2065555" y="472274"/>
                </a:cubicBezTo>
                <a:cubicBezTo>
                  <a:pt x="2043211" y="481698"/>
                  <a:pt x="2016772" y="486437"/>
                  <a:pt x="1994208" y="485842"/>
                </a:cubicBezTo>
                <a:cubicBezTo>
                  <a:pt x="1992926" y="486075"/>
                  <a:pt x="1991900" y="486070"/>
                  <a:pt x="1990210" y="485842"/>
                </a:cubicBezTo>
                <a:cubicBezTo>
                  <a:pt x="1963179" y="485549"/>
                  <a:pt x="1946822" y="482816"/>
                  <a:pt x="1924336" y="472769"/>
                </a:cubicBezTo>
                <a:cubicBezTo>
                  <a:pt x="1899240" y="463428"/>
                  <a:pt x="1881307" y="450036"/>
                  <a:pt x="1867339" y="437974"/>
                </a:cubicBezTo>
                <a:cubicBezTo>
                  <a:pt x="1853457" y="422062"/>
                  <a:pt x="1837891" y="404843"/>
                  <a:pt x="1826524" y="384604"/>
                </a:cubicBezTo>
                <a:cubicBezTo>
                  <a:pt x="1814805" y="360328"/>
                  <a:pt x="1808454" y="339842"/>
                  <a:pt x="1808572" y="320563"/>
                </a:cubicBezTo>
                <a:cubicBezTo>
                  <a:pt x="1808165" y="318071"/>
                  <a:pt x="1808020" y="315652"/>
                  <a:pt x="1808020" y="313517"/>
                </a:cubicBezTo>
                <a:cubicBezTo>
                  <a:pt x="1808253" y="312630"/>
                  <a:pt x="1808607" y="307756"/>
                  <a:pt x="1808020" y="306869"/>
                </a:cubicBezTo>
                <a:cubicBezTo>
                  <a:pt x="1809236" y="287371"/>
                  <a:pt x="1811038" y="266014"/>
                  <a:pt x="1820551" y="241680"/>
                </a:cubicBezTo>
                <a:cubicBezTo>
                  <a:pt x="1828777" y="219738"/>
                  <a:pt x="1838422" y="202183"/>
                  <a:pt x="1856456" y="185613"/>
                </a:cubicBezTo>
                <a:cubicBezTo>
                  <a:pt x="1871820" y="171876"/>
                  <a:pt x="1893779" y="152928"/>
                  <a:pt x="1915773" y="143539"/>
                </a:cubicBezTo>
                <a:cubicBezTo>
                  <a:pt x="1938991" y="133317"/>
                  <a:pt x="1962198" y="129297"/>
                  <a:pt x="1988992" y="126464"/>
                </a:cubicBezTo>
                <a:cubicBezTo>
                  <a:pt x="1990015" y="126298"/>
                  <a:pt x="1993402" y="126721"/>
                  <a:pt x="1994690" y="126464"/>
                </a:cubicBezTo>
                <a:cubicBezTo>
                  <a:pt x="2010211" y="127685"/>
                  <a:pt x="2025843" y="126659"/>
                  <a:pt x="2044316" y="132944"/>
                </a:cubicBezTo>
                <a:cubicBezTo>
                  <a:pt x="2060928" y="137877"/>
                  <a:pt x="2072955" y="143260"/>
                  <a:pt x="2083557" y="150980"/>
                </a:cubicBezTo>
                <a:cubicBezTo>
                  <a:pt x="2080953" y="144769"/>
                  <a:pt x="2081332" y="138678"/>
                  <a:pt x="2085073" y="129367"/>
                </a:cubicBezTo>
                <a:cubicBezTo>
                  <a:pt x="2087131" y="121790"/>
                  <a:pt x="2089878" y="116095"/>
                  <a:pt x="2094099" y="111230"/>
                </a:cubicBezTo>
                <a:cubicBezTo>
                  <a:pt x="2099660" y="106036"/>
                  <a:pt x="2103181" y="103010"/>
                  <a:pt x="2109176" y="99390"/>
                </a:cubicBezTo>
                <a:cubicBezTo>
                  <a:pt x="2116040" y="96191"/>
                  <a:pt x="2123221" y="93428"/>
                  <a:pt x="2130230" y="92881"/>
                </a:cubicBezTo>
                <a:close/>
                <a:moveTo>
                  <a:pt x="149623" y="87971"/>
                </a:moveTo>
                <a:cubicBezTo>
                  <a:pt x="169075" y="90225"/>
                  <a:pt x="186837" y="89202"/>
                  <a:pt x="207525" y="92975"/>
                </a:cubicBezTo>
                <a:cubicBezTo>
                  <a:pt x="225545" y="96901"/>
                  <a:pt x="238532" y="99938"/>
                  <a:pt x="248990" y="108933"/>
                </a:cubicBezTo>
                <a:cubicBezTo>
                  <a:pt x="261457" y="116098"/>
                  <a:pt x="268903" y="128767"/>
                  <a:pt x="272403" y="139331"/>
                </a:cubicBezTo>
                <a:cubicBezTo>
                  <a:pt x="277159" y="150434"/>
                  <a:pt x="279824" y="163519"/>
                  <a:pt x="279526" y="176048"/>
                </a:cubicBezTo>
                <a:cubicBezTo>
                  <a:pt x="280528" y="185306"/>
                  <a:pt x="277400" y="192290"/>
                  <a:pt x="276478" y="200617"/>
                </a:cubicBezTo>
                <a:cubicBezTo>
                  <a:pt x="274019" y="207938"/>
                  <a:pt x="271702" y="215744"/>
                  <a:pt x="267345" y="222062"/>
                </a:cubicBezTo>
                <a:cubicBezTo>
                  <a:pt x="262728" y="228718"/>
                  <a:pt x="258602" y="234525"/>
                  <a:pt x="252356" y="237526"/>
                </a:cubicBezTo>
                <a:cubicBezTo>
                  <a:pt x="246359" y="241219"/>
                  <a:pt x="239641" y="243467"/>
                  <a:pt x="232309" y="243461"/>
                </a:cubicBezTo>
                <a:cubicBezTo>
                  <a:pt x="227357" y="243299"/>
                  <a:pt x="222488" y="242961"/>
                  <a:pt x="219404" y="241424"/>
                </a:cubicBezTo>
                <a:cubicBezTo>
                  <a:pt x="218363" y="241117"/>
                  <a:pt x="217403" y="241014"/>
                  <a:pt x="216784" y="240777"/>
                </a:cubicBezTo>
                <a:cubicBezTo>
                  <a:pt x="216120" y="240617"/>
                  <a:pt x="215545" y="240513"/>
                  <a:pt x="215000" y="240574"/>
                </a:cubicBezTo>
                <a:cubicBezTo>
                  <a:pt x="213182" y="240803"/>
                  <a:pt x="211555" y="241457"/>
                  <a:pt x="210400" y="243128"/>
                </a:cubicBezTo>
                <a:cubicBezTo>
                  <a:pt x="209123" y="244874"/>
                  <a:pt x="209032" y="247456"/>
                  <a:pt x="208842" y="251542"/>
                </a:cubicBezTo>
                <a:cubicBezTo>
                  <a:pt x="208821" y="252029"/>
                  <a:pt x="208909" y="252710"/>
                  <a:pt x="209087" y="253713"/>
                </a:cubicBezTo>
                <a:cubicBezTo>
                  <a:pt x="209118" y="254578"/>
                  <a:pt x="209392" y="255859"/>
                  <a:pt x="209333" y="257124"/>
                </a:cubicBezTo>
                <a:cubicBezTo>
                  <a:pt x="212004" y="269987"/>
                  <a:pt x="210575" y="283462"/>
                  <a:pt x="212235" y="296973"/>
                </a:cubicBezTo>
                <a:cubicBezTo>
                  <a:pt x="212557" y="310915"/>
                  <a:pt x="215552" y="326060"/>
                  <a:pt x="213743" y="337619"/>
                </a:cubicBezTo>
                <a:cubicBezTo>
                  <a:pt x="214190" y="344844"/>
                  <a:pt x="213328" y="355632"/>
                  <a:pt x="212717" y="365954"/>
                </a:cubicBezTo>
                <a:cubicBezTo>
                  <a:pt x="212054" y="375852"/>
                  <a:pt x="210967" y="386392"/>
                  <a:pt x="209340" y="395682"/>
                </a:cubicBezTo>
                <a:cubicBezTo>
                  <a:pt x="207180" y="403823"/>
                  <a:pt x="205730" y="414644"/>
                  <a:pt x="201409" y="426390"/>
                </a:cubicBezTo>
                <a:cubicBezTo>
                  <a:pt x="198190" y="436723"/>
                  <a:pt x="191760" y="446357"/>
                  <a:pt x="187355" y="454712"/>
                </a:cubicBezTo>
                <a:cubicBezTo>
                  <a:pt x="182775" y="463338"/>
                  <a:pt x="173271" y="471035"/>
                  <a:pt x="166465" y="476004"/>
                </a:cubicBezTo>
                <a:cubicBezTo>
                  <a:pt x="159840" y="481442"/>
                  <a:pt x="148025" y="484350"/>
                  <a:pt x="138219" y="484410"/>
                </a:cubicBezTo>
                <a:cubicBezTo>
                  <a:pt x="135654" y="484766"/>
                  <a:pt x="133387" y="484393"/>
                  <a:pt x="131342" y="483900"/>
                </a:cubicBezTo>
                <a:cubicBezTo>
                  <a:pt x="129454" y="483669"/>
                  <a:pt x="126624" y="482787"/>
                  <a:pt x="124701" y="482404"/>
                </a:cubicBezTo>
                <a:cubicBezTo>
                  <a:pt x="115740" y="480601"/>
                  <a:pt x="108710" y="475963"/>
                  <a:pt x="100802" y="471543"/>
                </a:cubicBezTo>
                <a:cubicBezTo>
                  <a:pt x="93884" y="467371"/>
                  <a:pt x="87916" y="459272"/>
                  <a:pt x="82654" y="452890"/>
                </a:cubicBezTo>
                <a:cubicBezTo>
                  <a:pt x="77628" y="445640"/>
                  <a:pt x="73148" y="437737"/>
                  <a:pt x="69749" y="428638"/>
                </a:cubicBezTo>
                <a:cubicBezTo>
                  <a:pt x="67072" y="420852"/>
                  <a:pt x="62541" y="412034"/>
                  <a:pt x="61807" y="401679"/>
                </a:cubicBezTo>
                <a:cubicBezTo>
                  <a:pt x="60660" y="395753"/>
                  <a:pt x="59519" y="390855"/>
                  <a:pt x="59347" y="384821"/>
                </a:cubicBezTo>
                <a:cubicBezTo>
                  <a:pt x="58723" y="380186"/>
                  <a:pt x="58976" y="374508"/>
                  <a:pt x="58850" y="369351"/>
                </a:cubicBezTo>
                <a:cubicBezTo>
                  <a:pt x="58717" y="359473"/>
                  <a:pt x="59931" y="346630"/>
                  <a:pt x="61596" y="338681"/>
                </a:cubicBezTo>
                <a:cubicBezTo>
                  <a:pt x="63395" y="329772"/>
                  <a:pt x="63710" y="319471"/>
                  <a:pt x="67210" y="310542"/>
                </a:cubicBezTo>
                <a:cubicBezTo>
                  <a:pt x="69196" y="301680"/>
                  <a:pt x="72621" y="292314"/>
                  <a:pt x="72551" y="283126"/>
                </a:cubicBezTo>
                <a:cubicBezTo>
                  <a:pt x="74230" y="273588"/>
                  <a:pt x="74088" y="263830"/>
                  <a:pt x="75026" y="253464"/>
                </a:cubicBezTo>
                <a:cubicBezTo>
                  <a:pt x="74896" y="252325"/>
                  <a:pt x="75036" y="250728"/>
                  <a:pt x="74780" y="249189"/>
                </a:cubicBezTo>
                <a:cubicBezTo>
                  <a:pt x="74819" y="247499"/>
                  <a:pt x="74375" y="245727"/>
                  <a:pt x="74536" y="244311"/>
                </a:cubicBezTo>
                <a:cubicBezTo>
                  <a:pt x="73809" y="238114"/>
                  <a:pt x="72824" y="234059"/>
                  <a:pt x="70641" y="232452"/>
                </a:cubicBezTo>
                <a:cubicBezTo>
                  <a:pt x="68368" y="230335"/>
                  <a:pt x="65472" y="229806"/>
                  <a:pt x="62603" y="229996"/>
                </a:cubicBezTo>
                <a:cubicBezTo>
                  <a:pt x="60030" y="230076"/>
                  <a:pt x="56319" y="230091"/>
                  <a:pt x="52925" y="230958"/>
                </a:cubicBezTo>
                <a:cubicBezTo>
                  <a:pt x="48701" y="231617"/>
                  <a:pt x="45494" y="231540"/>
                  <a:pt x="41923" y="231919"/>
                </a:cubicBezTo>
                <a:cubicBezTo>
                  <a:pt x="39760" y="232069"/>
                  <a:pt x="36993" y="231348"/>
                  <a:pt x="33645" y="230870"/>
                </a:cubicBezTo>
                <a:cubicBezTo>
                  <a:pt x="22235" y="227761"/>
                  <a:pt x="13446" y="220121"/>
                  <a:pt x="8524" y="212857"/>
                </a:cubicBezTo>
                <a:cubicBezTo>
                  <a:pt x="2342" y="204170"/>
                  <a:pt x="-135" y="192288"/>
                  <a:pt x="0" y="179892"/>
                </a:cubicBezTo>
                <a:cubicBezTo>
                  <a:pt x="47" y="178475"/>
                  <a:pt x="-3" y="177276"/>
                  <a:pt x="241" y="176139"/>
                </a:cubicBezTo>
                <a:cubicBezTo>
                  <a:pt x="417" y="175081"/>
                  <a:pt x="471" y="174090"/>
                  <a:pt x="482" y="173366"/>
                </a:cubicBezTo>
                <a:cubicBezTo>
                  <a:pt x="1785" y="137211"/>
                  <a:pt x="17721" y="113239"/>
                  <a:pt x="50226" y="101902"/>
                </a:cubicBezTo>
                <a:cubicBezTo>
                  <a:pt x="61362" y="97966"/>
                  <a:pt x="75398" y="93440"/>
                  <a:pt x="94395" y="91903"/>
                </a:cubicBezTo>
                <a:cubicBezTo>
                  <a:pt x="111774" y="86927"/>
                  <a:pt x="133686" y="86519"/>
                  <a:pt x="149623" y="87971"/>
                </a:cubicBezTo>
                <a:close/>
                <a:moveTo>
                  <a:pt x="3764657" y="40393"/>
                </a:moveTo>
                <a:cubicBezTo>
                  <a:pt x="3782127" y="40181"/>
                  <a:pt x="3798082" y="54135"/>
                  <a:pt x="3801764" y="72262"/>
                </a:cubicBezTo>
                <a:cubicBezTo>
                  <a:pt x="3804152" y="81637"/>
                  <a:pt x="3802405" y="89952"/>
                  <a:pt x="3800860" y="97249"/>
                </a:cubicBezTo>
                <a:cubicBezTo>
                  <a:pt x="3799318" y="103329"/>
                  <a:pt x="3795141" y="109920"/>
                  <a:pt x="3790610" y="115374"/>
                </a:cubicBezTo>
                <a:cubicBezTo>
                  <a:pt x="3785449" y="120985"/>
                  <a:pt x="3779727" y="123820"/>
                  <a:pt x="3772890" y="126322"/>
                </a:cubicBezTo>
                <a:cubicBezTo>
                  <a:pt x="3765778" y="128237"/>
                  <a:pt x="3758948" y="131318"/>
                  <a:pt x="3749830" y="130493"/>
                </a:cubicBezTo>
                <a:cubicBezTo>
                  <a:pt x="3739265" y="129661"/>
                  <a:pt x="3731487" y="128214"/>
                  <a:pt x="3719584" y="124717"/>
                </a:cubicBezTo>
                <a:cubicBezTo>
                  <a:pt x="3712765" y="122861"/>
                  <a:pt x="3706803" y="120535"/>
                  <a:pt x="3703091" y="120305"/>
                </a:cubicBezTo>
                <a:cubicBezTo>
                  <a:pt x="3698848" y="119397"/>
                  <a:pt x="3695612" y="118752"/>
                  <a:pt x="3693337" y="118468"/>
                </a:cubicBezTo>
                <a:cubicBezTo>
                  <a:pt x="3694458" y="118457"/>
                  <a:pt x="3694632" y="118808"/>
                  <a:pt x="3693781" y="119555"/>
                </a:cubicBezTo>
                <a:cubicBezTo>
                  <a:pt x="3692703" y="120341"/>
                  <a:pt x="3691388" y="121544"/>
                  <a:pt x="3688949" y="123124"/>
                </a:cubicBezTo>
                <a:cubicBezTo>
                  <a:pt x="3686987" y="124398"/>
                  <a:pt x="3683677" y="126690"/>
                  <a:pt x="3680574" y="127999"/>
                </a:cubicBezTo>
                <a:cubicBezTo>
                  <a:pt x="3677527" y="129921"/>
                  <a:pt x="3674144" y="130577"/>
                  <a:pt x="3670614" y="130914"/>
                </a:cubicBezTo>
                <a:cubicBezTo>
                  <a:pt x="3657160" y="132895"/>
                  <a:pt x="3645362" y="128254"/>
                  <a:pt x="3636960" y="121669"/>
                </a:cubicBezTo>
                <a:cubicBezTo>
                  <a:pt x="3629245" y="112226"/>
                  <a:pt x="3624681" y="104627"/>
                  <a:pt x="3624262" y="93400"/>
                </a:cubicBezTo>
                <a:cubicBezTo>
                  <a:pt x="3623819" y="82529"/>
                  <a:pt x="3628824" y="69782"/>
                  <a:pt x="3634353" y="59743"/>
                </a:cubicBezTo>
                <a:cubicBezTo>
                  <a:pt x="3640986" y="49101"/>
                  <a:pt x="3653199" y="42775"/>
                  <a:pt x="3670414" y="40501"/>
                </a:cubicBezTo>
                <a:cubicBezTo>
                  <a:pt x="3679490" y="40230"/>
                  <a:pt x="3690017" y="42127"/>
                  <a:pt x="3701869" y="45456"/>
                </a:cubicBezTo>
                <a:cubicBezTo>
                  <a:pt x="3703086" y="46213"/>
                  <a:pt x="3706331" y="46356"/>
                  <a:pt x="3710570" y="47681"/>
                </a:cubicBezTo>
                <a:cubicBezTo>
                  <a:pt x="3714655" y="48824"/>
                  <a:pt x="3719255" y="49188"/>
                  <a:pt x="3725459" y="51092"/>
                </a:cubicBezTo>
                <a:cubicBezTo>
                  <a:pt x="3727755" y="51445"/>
                  <a:pt x="3729227" y="51700"/>
                  <a:pt x="3730743" y="51445"/>
                </a:cubicBezTo>
                <a:cubicBezTo>
                  <a:pt x="3731332" y="51773"/>
                  <a:pt x="3733855" y="50813"/>
                  <a:pt x="3738540" y="47700"/>
                </a:cubicBezTo>
                <a:cubicBezTo>
                  <a:pt x="3744615" y="42539"/>
                  <a:pt x="3753297" y="41394"/>
                  <a:pt x="3764657" y="40393"/>
                </a:cubicBezTo>
                <a:close/>
                <a:moveTo>
                  <a:pt x="4755565" y="965"/>
                </a:moveTo>
                <a:cubicBezTo>
                  <a:pt x="4760044" y="1712"/>
                  <a:pt x="4764119" y="1686"/>
                  <a:pt x="4768264" y="4630"/>
                </a:cubicBezTo>
                <a:cubicBezTo>
                  <a:pt x="4772272" y="7015"/>
                  <a:pt x="4776613" y="11465"/>
                  <a:pt x="4778465" y="16475"/>
                </a:cubicBezTo>
                <a:cubicBezTo>
                  <a:pt x="4780702" y="20766"/>
                  <a:pt x="4783212" y="26071"/>
                  <a:pt x="4783650" y="30437"/>
                </a:cubicBezTo>
                <a:cubicBezTo>
                  <a:pt x="4784505" y="36060"/>
                  <a:pt x="4784889" y="39815"/>
                  <a:pt x="4784991" y="43839"/>
                </a:cubicBezTo>
                <a:cubicBezTo>
                  <a:pt x="4786397" y="55113"/>
                  <a:pt x="4779901" y="68081"/>
                  <a:pt x="4775529" y="77615"/>
                </a:cubicBezTo>
                <a:cubicBezTo>
                  <a:pt x="4769796" y="85803"/>
                  <a:pt x="4762121" y="95916"/>
                  <a:pt x="4753022" y="104501"/>
                </a:cubicBezTo>
                <a:cubicBezTo>
                  <a:pt x="4744392" y="111485"/>
                  <a:pt x="4734279" y="118460"/>
                  <a:pt x="4726209" y="122416"/>
                </a:cubicBezTo>
                <a:cubicBezTo>
                  <a:pt x="4723848" y="123044"/>
                  <a:pt x="4720485" y="125033"/>
                  <a:pt x="4718004" y="125671"/>
                </a:cubicBezTo>
                <a:cubicBezTo>
                  <a:pt x="4718513" y="125751"/>
                  <a:pt x="4719457" y="125474"/>
                  <a:pt x="4719983" y="125506"/>
                </a:cubicBezTo>
                <a:cubicBezTo>
                  <a:pt x="4729914" y="126225"/>
                  <a:pt x="4738113" y="126992"/>
                  <a:pt x="4746826" y="130485"/>
                </a:cubicBezTo>
                <a:cubicBezTo>
                  <a:pt x="4756695" y="133747"/>
                  <a:pt x="4761407" y="138014"/>
                  <a:pt x="4765905" y="143290"/>
                </a:cubicBezTo>
                <a:cubicBezTo>
                  <a:pt x="4779723" y="156627"/>
                  <a:pt x="4788301" y="169889"/>
                  <a:pt x="4790736" y="182948"/>
                </a:cubicBezTo>
                <a:cubicBezTo>
                  <a:pt x="4793664" y="198174"/>
                  <a:pt x="4793924" y="214143"/>
                  <a:pt x="4796425" y="232685"/>
                </a:cubicBezTo>
                <a:cubicBezTo>
                  <a:pt x="4795942" y="258030"/>
                  <a:pt x="4794182" y="280316"/>
                  <a:pt x="4797973" y="302542"/>
                </a:cubicBezTo>
                <a:cubicBezTo>
                  <a:pt x="4797215" y="314248"/>
                  <a:pt x="4797095" y="332742"/>
                  <a:pt x="4797192" y="347691"/>
                </a:cubicBezTo>
                <a:cubicBezTo>
                  <a:pt x="4796802" y="364121"/>
                  <a:pt x="4797663" y="381691"/>
                  <a:pt x="4794465" y="394847"/>
                </a:cubicBezTo>
                <a:cubicBezTo>
                  <a:pt x="4792635" y="404252"/>
                  <a:pt x="4793054" y="411001"/>
                  <a:pt x="4791750" y="419191"/>
                </a:cubicBezTo>
                <a:cubicBezTo>
                  <a:pt x="4791391" y="426414"/>
                  <a:pt x="4788260" y="435087"/>
                  <a:pt x="4784393" y="442692"/>
                </a:cubicBezTo>
                <a:cubicBezTo>
                  <a:pt x="4779394" y="453851"/>
                  <a:pt x="4769333" y="462518"/>
                  <a:pt x="4759966" y="471811"/>
                </a:cubicBezTo>
                <a:cubicBezTo>
                  <a:pt x="4747456" y="478523"/>
                  <a:pt x="4736659" y="484822"/>
                  <a:pt x="4719952" y="484402"/>
                </a:cubicBezTo>
                <a:cubicBezTo>
                  <a:pt x="4716189" y="484456"/>
                  <a:pt x="4714040" y="484279"/>
                  <a:pt x="4712124" y="483920"/>
                </a:cubicBezTo>
                <a:cubicBezTo>
                  <a:pt x="4697404" y="480814"/>
                  <a:pt x="4685283" y="476131"/>
                  <a:pt x="4676173" y="469314"/>
                </a:cubicBezTo>
                <a:cubicBezTo>
                  <a:pt x="4665923" y="460476"/>
                  <a:pt x="4658001" y="452371"/>
                  <a:pt x="4652722" y="442079"/>
                </a:cubicBezTo>
                <a:cubicBezTo>
                  <a:pt x="4646296" y="429179"/>
                  <a:pt x="4638966" y="413711"/>
                  <a:pt x="4639644" y="398332"/>
                </a:cubicBezTo>
                <a:cubicBezTo>
                  <a:pt x="4639869" y="380141"/>
                  <a:pt x="4636415" y="366900"/>
                  <a:pt x="4636708" y="347262"/>
                </a:cubicBezTo>
                <a:cubicBezTo>
                  <a:pt x="4637504" y="337068"/>
                  <a:pt x="4636694" y="328914"/>
                  <a:pt x="4636952" y="319510"/>
                </a:cubicBezTo>
                <a:cubicBezTo>
                  <a:pt x="4637593" y="311041"/>
                  <a:pt x="4637031" y="301832"/>
                  <a:pt x="4637687" y="292378"/>
                </a:cubicBezTo>
                <a:cubicBezTo>
                  <a:pt x="4637500" y="279153"/>
                  <a:pt x="4641188" y="264068"/>
                  <a:pt x="4638901" y="249925"/>
                </a:cubicBezTo>
                <a:cubicBezTo>
                  <a:pt x="4640448" y="233685"/>
                  <a:pt x="4641064" y="223173"/>
                  <a:pt x="4642512" y="208740"/>
                </a:cubicBezTo>
                <a:cubicBezTo>
                  <a:pt x="4643207" y="196972"/>
                  <a:pt x="4646370" y="183341"/>
                  <a:pt x="4651952" y="172103"/>
                </a:cubicBezTo>
                <a:cubicBezTo>
                  <a:pt x="4656186" y="161666"/>
                  <a:pt x="4662087" y="149362"/>
                  <a:pt x="4671984" y="143022"/>
                </a:cubicBezTo>
                <a:cubicBezTo>
                  <a:pt x="4678690" y="137148"/>
                  <a:pt x="4685151" y="132880"/>
                  <a:pt x="4694145" y="129906"/>
                </a:cubicBezTo>
                <a:cubicBezTo>
                  <a:pt x="4695052" y="129415"/>
                  <a:pt x="4698438" y="129182"/>
                  <a:pt x="4699113" y="128612"/>
                </a:cubicBezTo>
                <a:cubicBezTo>
                  <a:pt x="4697270" y="127999"/>
                  <a:pt x="4696507" y="128144"/>
                  <a:pt x="4694880" y="127693"/>
                </a:cubicBezTo>
                <a:cubicBezTo>
                  <a:pt x="4693498" y="127514"/>
                  <a:pt x="4691822" y="126161"/>
                  <a:pt x="4690442" y="124319"/>
                </a:cubicBezTo>
                <a:cubicBezTo>
                  <a:pt x="4687996" y="122595"/>
                  <a:pt x="4685959" y="118979"/>
                  <a:pt x="4684846" y="114501"/>
                </a:cubicBezTo>
                <a:cubicBezTo>
                  <a:pt x="4683532" y="110257"/>
                  <a:pt x="4682871" y="105239"/>
                  <a:pt x="4682860" y="99619"/>
                </a:cubicBezTo>
                <a:cubicBezTo>
                  <a:pt x="4682187" y="89586"/>
                  <a:pt x="4684835" y="80362"/>
                  <a:pt x="4689814" y="67398"/>
                </a:cubicBezTo>
                <a:cubicBezTo>
                  <a:pt x="4696224" y="54544"/>
                  <a:pt x="4700241" y="43836"/>
                  <a:pt x="4707150" y="35924"/>
                </a:cubicBezTo>
                <a:cubicBezTo>
                  <a:pt x="4714483" y="26162"/>
                  <a:pt x="4722900" y="19539"/>
                  <a:pt x="4730333" y="11152"/>
                </a:cubicBezTo>
                <a:cubicBezTo>
                  <a:pt x="4738036" y="3341"/>
                  <a:pt x="4747500" y="998"/>
                  <a:pt x="4755565" y="965"/>
                </a:cubicBezTo>
                <a:close/>
                <a:moveTo>
                  <a:pt x="749654" y="0"/>
                </a:moveTo>
                <a:cubicBezTo>
                  <a:pt x="757217" y="-760"/>
                  <a:pt x="765583" y="2950"/>
                  <a:pt x="774450" y="10106"/>
                </a:cubicBezTo>
                <a:cubicBezTo>
                  <a:pt x="782819" y="16850"/>
                  <a:pt x="791718" y="25649"/>
                  <a:pt x="797928" y="34745"/>
                </a:cubicBezTo>
                <a:cubicBezTo>
                  <a:pt x="805018" y="43240"/>
                  <a:pt x="810211" y="56739"/>
                  <a:pt x="815403" y="66154"/>
                </a:cubicBezTo>
                <a:cubicBezTo>
                  <a:pt x="820008" y="77550"/>
                  <a:pt x="823516" y="87803"/>
                  <a:pt x="822353" y="98179"/>
                </a:cubicBezTo>
                <a:cubicBezTo>
                  <a:pt x="822272" y="111347"/>
                  <a:pt x="819604" y="118713"/>
                  <a:pt x="814870" y="123117"/>
                </a:cubicBezTo>
                <a:cubicBezTo>
                  <a:pt x="813106" y="125171"/>
                  <a:pt x="811566" y="126206"/>
                  <a:pt x="809773" y="126836"/>
                </a:cubicBezTo>
                <a:cubicBezTo>
                  <a:pt x="809596" y="126967"/>
                  <a:pt x="808475" y="127219"/>
                  <a:pt x="808136" y="127193"/>
                </a:cubicBezTo>
                <a:cubicBezTo>
                  <a:pt x="808825" y="127035"/>
                  <a:pt x="811463" y="127745"/>
                  <a:pt x="812664" y="127592"/>
                </a:cubicBezTo>
                <a:cubicBezTo>
                  <a:pt x="823190" y="129641"/>
                  <a:pt x="834868" y="130306"/>
                  <a:pt x="845632" y="136489"/>
                </a:cubicBezTo>
                <a:cubicBezTo>
                  <a:pt x="869294" y="144476"/>
                  <a:pt x="886930" y="158375"/>
                  <a:pt x="905551" y="178438"/>
                </a:cubicBezTo>
                <a:cubicBezTo>
                  <a:pt x="923948" y="188906"/>
                  <a:pt x="940281" y="204099"/>
                  <a:pt x="947381" y="227228"/>
                </a:cubicBezTo>
                <a:cubicBezTo>
                  <a:pt x="960707" y="249991"/>
                  <a:pt x="966105" y="269496"/>
                  <a:pt x="965176" y="298062"/>
                </a:cubicBezTo>
                <a:cubicBezTo>
                  <a:pt x="965238" y="298906"/>
                  <a:pt x="964824" y="300671"/>
                  <a:pt x="965176" y="303109"/>
                </a:cubicBezTo>
                <a:cubicBezTo>
                  <a:pt x="969594" y="325204"/>
                  <a:pt x="961990" y="353588"/>
                  <a:pt x="950828" y="372291"/>
                </a:cubicBezTo>
                <a:cubicBezTo>
                  <a:pt x="938892" y="395112"/>
                  <a:pt x="924671" y="416140"/>
                  <a:pt x="906562" y="432552"/>
                </a:cubicBezTo>
                <a:cubicBezTo>
                  <a:pt x="894011" y="446916"/>
                  <a:pt x="874392" y="461510"/>
                  <a:pt x="849852" y="470437"/>
                </a:cubicBezTo>
                <a:cubicBezTo>
                  <a:pt x="831130" y="478396"/>
                  <a:pt x="804611" y="482386"/>
                  <a:pt x="778514" y="484004"/>
                </a:cubicBezTo>
                <a:cubicBezTo>
                  <a:pt x="777918" y="483965"/>
                  <a:pt x="775061" y="483952"/>
                  <a:pt x="774508" y="484004"/>
                </a:cubicBezTo>
                <a:cubicBezTo>
                  <a:pt x="752317" y="485958"/>
                  <a:pt x="729578" y="479002"/>
                  <a:pt x="708633" y="470927"/>
                </a:cubicBezTo>
                <a:cubicBezTo>
                  <a:pt x="687475" y="463247"/>
                  <a:pt x="666566" y="453010"/>
                  <a:pt x="651637" y="436136"/>
                </a:cubicBezTo>
                <a:cubicBezTo>
                  <a:pt x="634997" y="421405"/>
                  <a:pt x="621304" y="401612"/>
                  <a:pt x="610826" y="382765"/>
                </a:cubicBezTo>
                <a:cubicBezTo>
                  <a:pt x="600213" y="364088"/>
                  <a:pt x="594492" y="340245"/>
                  <a:pt x="592869" y="318725"/>
                </a:cubicBezTo>
                <a:cubicBezTo>
                  <a:pt x="592282" y="316271"/>
                  <a:pt x="592204" y="313887"/>
                  <a:pt x="592318" y="311679"/>
                </a:cubicBezTo>
                <a:cubicBezTo>
                  <a:pt x="592793" y="310977"/>
                  <a:pt x="592058" y="308272"/>
                  <a:pt x="592318" y="305031"/>
                </a:cubicBezTo>
                <a:cubicBezTo>
                  <a:pt x="595673" y="280658"/>
                  <a:pt x="595951" y="261809"/>
                  <a:pt x="604848" y="239843"/>
                </a:cubicBezTo>
                <a:cubicBezTo>
                  <a:pt x="611051" y="217102"/>
                  <a:pt x="625364" y="200846"/>
                  <a:pt x="640753" y="183776"/>
                </a:cubicBezTo>
                <a:cubicBezTo>
                  <a:pt x="656854" y="164414"/>
                  <a:pt x="679004" y="150648"/>
                  <a:pt x="700071" y="141702"/>
                </a:cubicBezTo>
                <a:cubicBezTo>
                  <a:pt x="723200" y="132270"/>
                  <a:pt x="747847" y="125163"/>
                  <a:pt x="773298" y="124626"/>
                </a:cubicBezTo>
                <a:cubicBezTo>
                  <a:pt x="774004" y="124128"/>
                  <a:pt x="778006" y="124908"/>
                  <a:pt x="778988" y="124626"/>
                </a:cubicBezTo>
                <a:cubicBezTo>
                  <a:pt x="780364" y="124775"/>
                  <a:pt x="783901" y="125811"/>
                  <a:pt x="788704" y="125482"/>
                </a:cubicBezTo>
                <a:cubicBezTo>
                  <a:pt x="786197" y="124554"/>
                  <a:pt x="783411" y="122628"/>
                  <a:pt x="778456" y="121459"/>
                </a:cubicBezTo>
                <a:cubicBezTo>
                  <a:pt x="769945" y="115134"/>
                  <a:pt x="760019" y="110809"/>
                  <a:pt x="751872" y="103522"/>
                </a:cubicBezTo>
                <a:cubicBezTo>
                  <a:pt x="744674" y="95537"/>
                  <a:pt x="734199" y="86309"/>
                  <a:pt x="729401" y="76463"/>
                </a:cubicBezTo>
                <a:cubicBezTo>
                  <a:pt x="723155" y="65820"/>
                  <a:pt x="720605" y="54954"/>
                  <a:pt x="719747" y="42399"/>
                </a:cubicBezTo>
                <a:cubicBezTo>
                  <a:pt x="720305" y="33963"/>
                  <a:pt x="722029" y="25145"/>
                  <a:pt x="726288" y="14820"/>
                </a:cubicBezTo>
                <a:cubicBezTo>
                  <a:pt x="729322" y="9850"/>
                  <a:pt x="731598" y="5794"/>
                  <a:pt x="736692" y="3607"/>
                </a:cubicBezTo>
                <a:cubicBezTo>
                  <a:pt x="741004" y="1364"/>
                  <a:pt x="745018" y="52"/>
                  <a:pt x="749654" y="0"/>
                </a:cubicBezTo>
                <a:close/>
              </a:path>
            </a:pathLst>
          </a:custGeom>
          <a:noFill/>
          <a:ln w="19050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183397894"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5254" h="455029">
                        <a:moveTo>
                          <a:pt x="2790758" y="238773"/>
                        </a:moveTo>
                        <a:cubicBezTo>
                          <a:pt x="2788319" y="238773"/>
                          <a:pt x="2785449" y="241571"/>
                          <a:pt x="2782146" y="247167"/>
                        </a:cubicBezTo>
                        <a:cubicBezTo>
                          <a:pt x="2778843" y="252763"/>
                          <a:pt x="2776361" y="261790"/>
                          <a:pt x="2774699" y="274249"/>
                        </a:cubicBezTo>
                        <a:cubicBezTo>
                          <a:pt x="2774699" y="275592"/>
                          <a:pt x="2775842" y="276645"/>
                          <a:pt x="2778128" y="277407"/>
                        </a:cubicBezTo>
                        <a:cubicBezTo>
                          <a:pt x="2780414" y="278169"/>
                          <a:pt x="2783726" y="278550"/>
                          <a:pt x="2788065" y="278550"/>
                        </a:cubicBezTo>
                        <a:cubicBezTo>
                          <a:pt x="2793580" y="278550"/>
                          <a:pt x="2798234" y="277991"/>
                          <a:pt x="2802027" y="276874"/>
                        </a:cubicBezTo>
                        <a:cubicBezTo>
                          <a:pt x="2805821" y="275758"/>
                          <a:pt x="2807717" y="275382"/>
                          <a:pt x="2807717" y="275749"/>
                        </a:cubicBezTo>
                        <a:cubicBezTo>
                          <a:pt x="2805698" y="262800"/>
                          <a:pt x="2803037" y="253400"/>
                          <a:pt x="2799734" y="247549"/>
                        </a:cubicBezTo>
                        <a:cubicBezTo>
                          <a:pt x="2796431" y="241699"/>
                          <a:pt x="2793439" y="238773"/>
                          <a:pt x="2790758" y="238773"/>
                        </a:cubicBezTo>
                        <a:close/>
                        <a:moveTo>
                          <a:pt x="1856496" y="231601"/>
                        </a:moveTo>
                        <a:cubicBezTo>
                          <a:pt x="1851900" y="231601"/>
                          <a:pt x="1847621" y="233211"/>
                          <a:pt x="1843659" y="236430"/>
                        </a:cubicBezTo>
                        <a:cubicBezTo>
                          <a:pt x="1839715" y="239673"/>
                          <a:pt x="1837744" y="243864"/>
                          <a:pt x="1837744" y="249003"/>
                        </a:cubicBezTo>
                        <a:cubicBezTo>
                          <a:pt x="1837744" y="253661"/>
                          <a:pt x="1839384" y="257630"/>
                          <a:pt x="1842666" y="260912"/>
                        </a:cubicBezTo>
                        <a:cubicBezTo>
                          <a:pt x="1844804" y="263045"/>
                          <a:pt x="1847119" y="264645"/>
                          <a:pt x="1849609" y="265712"/>
                        </a:cubicBezTo>
                        <a:cubicBezTo>
                          <a:pt x="1852100" y="266779"/>
                          <a:pt x="1854843" y="267312"/>
                          <a:pt x="1857839" y="267312"/>
                        </a:cubicBezTo>
                        <a:cubicBezTo>
                          <a:pt x="1862135" y="267312"/>
                          <a:pt x="1866114" y="266005"/>
                          <a:pt x="1869776" y="263390"/>
                        </a:cubicBezTo>
                        <a:cubicBezTo>
                          <a:pt x="1871705" y="261895"/>
                          <a:pt x="1873398" y="259929"/>
                          <a:pt x="1874855" y="257493"/>
                        </a:cubicBezTo>
                        <a:cubicBezTo>
                          <a:pt x="1876313" y="255057"/>
                          <a:pt x="1877041" y="252377"/>
                          <a:pt x="1877041" y="249453"/>
                        </a:cubicBezTo>
                        <a:cubicBezTo>
                          <a:pt x="1877041" y="244614"/>
                          <a:pt x="1874971" y="240429"/>
                          <a:pt x="1870830" y="236898"/>
                        </a:cubicBezTo>
                        <a:cubicBezTo>
                          <a:pt x="1866689" y="233367"/>
                          <a:pt x="1861911" y="231601"/>
                          <a:pt x="1856496" y="231601"/>
                        </a:cubicBezTo>
                        <a:close/>
                        <a:moveTo>
                          <a:pt x="722099" y="230086"/>
                        </a:moveTo>
                        <a:cubicBezTo>
                          <a:pt x="717504" y="230086"/>
                          <a:pt x="713224" y="231696"/>
                          <a:pt x="709262" y="234916"/>
                        </a:cubicBezTo>
                        <a:cubicBezTo>
                          <a:pt x="705323" y="238159"/>
                          <a:pt x="703354" y="242350"/>
                          <a:pt x="703354" y="247489"/>
                        </a:cubicBezTo>
                        <a:cubicBezTo>
                          <a:pt x="703354" y="252146"/>
                          <a:pt x="704995" y="256116"/>
                          <a:pt x="708276" y="259397"/>
                        </a:cubicBezTo>
                        <a:cubicBezTo>
                          <a:pt x="710405" y="261526"/>
                          <a:pt x="712716" y="263125"/>
                          <a:pt x="715209" y="264194"/>
                        </a:cubicBezTo>
                        <a:cubicBezTo>
                          <a:pt x="717702" y="265263"/>
                          <a:pt x="720449" y="265798"/>
                          <a:pt x="723450" y="265798"/>
                        </a:cubicBezTo>
                        <a:cubicBezTo>
                          <a:pt x="727741" y="265798"/>
                          <a:pt x="731727" y="264483"/>
                          <a:pt x="735408" y="261855"/>
                        </a:cubicBezTo>
                        <a:cubicBezTo>
                          <a:pt x="737313" y="260373"/>
                          <a:pt x="738996" y="258415"/>
                          <a:pt x="740455" y="255979"/>
                        </a:cubicBezTo>
                        <a:cubicBezTo>
                          <a:pt x="741915" y="253543"/>
                          <a:pt x="742645" y="250863"/>
                          <a:pt x="742645" y="247939"/>
                        </a:cubicBezTo>
                        <a:cubicBezTo>
                          <a:pt x="742645" y="243095"/>
                          <a:pt x="740575" y="238909"/>
                          <a:pt x="736437" y="235380"/>
                        </a:cubicBezTo>
                        <a:cubicBezTo>
                          <a:pt x="732298" y="231851"/>
                          <a:pt x="727519" y="230086"/>
                          <a:pt x="722099" y="230086"/>
                        </a:cubicBezTo>
                        <a:close/>
                        <a:moveTo>
                          <a:pt x="410339" y="215456"/>
                        </a:moveTo>
                        <a:cubicBezTo>
                          <a:pt x="408096" y="215456"/>
                          <a:pt x="405980" y="216201"/>
                          <a:pt x="403992" y="217692"/>
                        </a:cubicBezTo>
                        <a:cubicBezTo>
                          <a:pt x="402003" y="219183"/>
                          <a:pt x="401009" y="221099"/>
                          <a:pt x="401009" y="223443"/>
                        </a:cubicBezTo>
                        <a:lnTo>
                          <a:pt x="401009" y="225914"/>
                        </a:lnTo>
                        <a:cubicBezTo>
                          <a:pt x="401371" y="228110"/>
                          <a:pt x="402266" y="229654"/>
                          <a:pt x="403695" y="230547"/>
                        </a:cubicBezTo>
                        <a:cubicBezTo>
                          <a:pt x="405124" y="231440"/>
                          <a:pt x="406741" y="231887"/>
                          <a:pt x="408546" y="231887"/>
                        </a:cubicBezTo>
                        <a:cubicBezTo>
                          <a:pt x="410827" y="231887"/>
                          <a:pt x="413027" y="231181"/>
                          <a:pt x="415147" y="229768"/>
                        </a:cubicBezTo>
                        <a:cubicBezTo>
                          <a:pt x="417266" y="228356"/>
                          <a:pt x="418326" y="226395"/>
                          <a:pt x="418326" y="223886"/>
                        </a:cubicBezTo>
                        <a:cubicBezTo>
                          <a:pt x="418326" y="223862"/>
                          <a:pt x="418083" y="222876"/>
                          <a:pt x="417597" y="220928"/>
                        </a:cubicBezTo>
                        <a:cubicBezTo>
                          <a:pt x="416254" y="217280"/>
                          <a:pt x="413835" y="215456"/>
                          <a:pt x="410339" y="215456"/>
                        </a:cubicBezTo>
                        <a:close/>
                        <a:moveTo>
                          <a:pt x="402088" y="122187"/>
                        </a:moveTo>
                        <a:cubicBezTo>
                          <a:pt x="411432" y="122187"/>
                          <a:pt x="421269" y="122666"/>
                          <a:pt x="431599" y="123623"/>
                        </a:cubicBezTo>
                        <a:cubicBezTo>
                          <a:pt x="455168" y="125761"/>
                          <a:pt x="476613" y="130692"/>
                          <a:pt x="495932" y="138414"/>
                        </a:cubicBezTo>
                        <a:cubicBezTo>
                          <a:pt x="515251" y="146137"/>
                          <a:pt x="530506" y="157920"/>
                          <a:pt x="541698" y="173765"/>
                        </a:cubicBezTo>
                        <a:cubicBezTo>
                          <a:pt x="552738" y="189519"/>
                          <a:pt x="558257" y="207324"/>
                          <a:pt x="558257" y="227179"/>
                        </a:cubicBezTo>
                        <a:cubicBezTo>
                          <a:pt x="558257" y="236189"/>
                          <a:pt x="556972" y="245283"/>
                          <a:pt x="554400" y="254461"/>
                        </a:cubicBezTo>
                        <a:cubicBezTo>
                          <a:pt x="552209" y="262948"/>
                          <a:pt x="548376" y="271489"/>
                          <a:pt x="542902" y="280085"/>
                        </a:cubicBezTo>
                        <a:cubicBezTo>
                          <a:pt x="537427" y="288682"/>
                          <a:pt x="531333" y="295228"/>
                          <a:pt x="524618" y="299724"/>
                        </a:cubicBezTo>
                        <a:cubicBezTo>
                          <a:pt x="531909" y="307586"/>
                          <a:pt x="539168" y="318359"/>
                          <a:pt x="546395" y="332042"/>
                        </a:cubicBezTo>
                        <a:cubicBezTo>
                          <a:pt x="553622" y="345725"/>
                          <a:pt x="557726" y="360376"/>
                          <a:pt x="558708" y="375997"/>
                        </a:cubicBezTo>
                        <a:lnTo>
                          <a:pt x="558708" y="380462"/>
                        </a:lnTo>
                        <a:cubicBezTo>
                          <a:pt x="558708" y="398222"/>
                          <a:pt x="553825" y="413660"/>
                          <a:pt x="544059" y="426779"/>
                        </a:cubicBezTo>
                        <a:cubicBezTo>
                          <a:pt x="534294" y="439897"/>
                          <a:pt x="521803" y="448071"/>
                          <a:pt x="506587" y="451300"/>
                        </a:cubicBezTo>
                        <a:cubicBezTo>
                          <a:pt x="501834" y="452262"/>
                          <a:pt x="497350" y="452743"/>
                          <a:pt x="493135" y="452743"/>
                        </a:cubicBezTo>
                        <a:cubicBezTo>
                          <a:pt x="479557" y="452743"/>
                          <a:pt x="467683" y="449164"/>
                          <a:pt x="457513" y="442006"/>
                        </a:cubicBezTo>
                        <a:cubicBezTo>
                          <a:pt x="447342" y="434848"/>
                          <a:pt x="439245" y="426916"/>
                          <a:pt x="433220" y="418210"/>
                        </a:cubicBezTo>
                        <a:cubicBezTo>
                          <a:pt x="426334" y="408628"/>
                          <a:pt x="421505" y="397831"/>
                          <a:pt x="418733" y="385820"/>
                        </a:cubicBezTo>
                        <a:cubicBezTo>
                          <a:pt x="415961" y="373809"/>
                          <a:pt x="414420" y="361641"/>
                          <a:pt x="414111" y="349316"/>
                        </a:cubicBezTo>
                        <a:cubicBezTo>
                          <a:pt x="414111" y="345463"/>
                          <a:pt x="413867" y="342068"/>
                          <a:pt x="413379" y="339132"/>
                        </a:cubicBezTo>
                        <a:cubicBezTo>
                          <a:pt x="412890" y="336196"/>
                          <a:pt x="411794" y="334161"/>
                          <a:pt x="410089" y="333028"/>
                        </a:cubicBezTo>
                        <a:cubicBezTo>
                          <a:pt x="409527" y="332690"/>
                          <a:pt x="409251" y="332521"/>
                          <a:pt x="409260" y="332521"/>
                        </a:cubicBezTo>
                        <a:cubicBezTo>
                          <a:pt x="409217" y="332521"/>
                          <a:pt x="408997" y="333017"/>
                          <a:pt x="408599" y="334010"/>
                        </a:cubicBezTo>
                        <a:cubicBezTo>
                          <a:pt x="408202" y="335003"/>
                          <a:pt x="408003" y="336421"/>
                          <a:pt x="408003" y="338264"/>
                        </a:cubicBezTo>
                        <a:cubicBezTo>
                          <a:pt x="408003" y="344251"/>
                          <a:pt x="408384" y="350008"/>
                          <a:pt x="409146" y="355538"/>
                        </a:cubicBezTo>
                        <a:cubicBezTo>
                          <a:pt x="409908" y="361067"/>
                          <a:pt x="410289" y="366672"/>
                          <a:pt x="410289" y="372354"/>
                        </a:cubicBezTo>
                        <a:cubicBezTo>
                          <a:pt x="410289" y="373792"/>
                          <a:pt x="410213" y="374963"/>
                          <a:pt x="410060" y="375865"/>
                        </a:cubicBezTo>
                        <a:cubicBezTo>
                          <a:pt x="409908" y="376768"/>
                          <a:pt x="409832" y="377188"/>
                          <a:pt x="409832" y="377126"/>
                        </a:cubicBezTo>
                        <a:cubicBezTo>
                          <a:pt x="409155" y="393462"/>
                          <a:pt x="405082" y="407675"/>
                          <a:pt x="397612" y="419767"/>
                        </a:cubicBezTo>
                        <a:cubicBezTo>
                          <a:pt x="390142" y="431859"/>
                          <a:pt x="380199" y="440686"/>
                          <a:pt x="367784" y="446249"/>
                        </a:cubicBezTo>
                        <a:cubicBezTo>
                          <a:pt x="358797" y="449969"/>
                          <a:pt x="350084" y="451828"/>
                          <a:pt x="341645" y="451828"/>
                        </a:cubicBezTo>
                        <a:cubicBezTo>
                          <a:pt x="328705" y="451828"/>
                          <a:pt x="317064" y="448406"/>
                          <a:pt x="306722" y="441563"/>
                        </a:cubicBezTo>
                        <a:cubicBezTo>
                          <a:pt x="296381" y="434719"/>
                          <a:pt x="288493" y="426818"/>
                          <a:pt x="283059" y="417860"/>
                        </a:cubicBezTo>
                        <a:cubicBezTo>
                          <a:pt x="276748" y="407435"/>
                          <a:pt x="272604" y="396281"/>
                          <a:pt x="270625" y="384398"/>
                        </a:cubicBezTo>
                        <a:cubicBezTo>
                          <a:pt x="268646" y="372516"/>
                          <a:pt x="267500" y="360538"/>
                          <a:pt x="267185" y="348465"/>
                        </a:cubicBezTo>
                        <a:lnTo>
                          <a:pt x="267185" y="338328"/>
                        </a:lnTo>
                        <a:cubicBezTo>
                          <a:pt x="267185" y="324498"/>
                          <a:pt x="267490" y="310858"/>
                          <a:pt x="268100" y="297409"/>
                        </a:cubicBezTo>
                        <a:cubicBezTo>
                          <a:pt x="268709" y="283960"/>
                          <a:pt x="269319" y="270384"/>
                          <a:pt x="269929" y="256683"/>
                        </a:cubicBezTo>
                        <a:cubicBezTo>
                          <a:pt x="270229" y="246476"/>
                          <a:pt x="270608" y="236168"/>
                          <a:pt x="271068" y="225757"/>
                        </a:cubicBezTo>
                        <a:cubicBezTo>
                          <a:pt x="271528" y="215346"/>
                          <a:pt x="273284" y="205259"/>
                          <a:pt x="276336" y="195496"/>
                        </a:cubicBezTo>
                        <a:cubicBezTo>
                          <a:pt x="279704" y="184485"/>
                          <a:pt x="284908" y="174123"/>
                          <a:pt x="291949" y="164410"/>
                        </a:cubicBezTo>
                        <a:cubicBezTo>
                          <a:pt x="298991" y="154697"/>
                          <a:pt x="307040" y="147007"/>
                          <a:pt x="316099" y="141340"/>
                        </a:cubicBezTo>
                        <a:cubicBezTo>
                          <a:pt x="328057" y="134153"/>
                          <a:pt x="341393" y="129164"/>
                          <a:pt x="356107" y="126373"/>
                        </a:cubicBezTo>
                        <a:cubicBezTo>
                          <a:pt x="370821" y="123583"/>
                          <a:pt x="386148" y="122187"/>
                          <a:pt x="402088" y="122187"/>
                        </a:cubicBezTo>
                        <a:close/>
                        <a:moveTo>
                          <a:pt x="2777585" y="119444"/>
                        </a:moveTo>
                        <a:cubicBezTo>
                          <a:pt x="2800149" y="119444"/>
                          <a:pt x="2821563" y="122536"/>
                          <a:pt x="2841825" y="128720"/>
                        </a:cubicBezTo>
                        <a:cubicBezTo>
                          <a:pt x="2862087" y="134904"/>
                          <a:pt x="2879714" y="146649"/>
                          <a:pt x="2894706" y="163953"/>
                        </a:cubicBezTo>
                        <a:cubicBezTo>
                          <a:pt x="2909699" y="181258"/>
                          <a:pt x="2921525" y="205020"/>
                          <a:pt x="2930186" y="235241"/>
                        </a:cubicBezTo>
                        <a:cubicBezTo>
                          <a:pt x="2938847" y="265461"/>
                          <a:pt x="2943177" y="304598"/>
                          <a:pt x="2943177" y="352652"/>
                        </a:cubicBezTo>
                        <a:cubicBezTo>
                          <a:pt x="2943177" y="355100"/>
                          <a:pt x="2943326" y="358113"/>
                          <a:pt x="2943624" y="361692"/>
                        </a:cubicBezTo>
                        <a:cubicBezTo>
                          <a:pt x="2943921" y="365271"/>
                          <a:pt x="2944070" y="368982"/>
                          <a:pt x="2944070" y="372826"/>
                        </a:cubicBezTo>
                        <a:cubicBezTo>
                          <a:pt x="2944070" y="380079"/>
                          <a:pt x="2943444" y="388249"/>
                          <a:pt x="2942191" y="397336"/>
                        </a:cubicBezTo>
                        <a:cubicBezTo>
                          <a:pt x="2940938" y="406423"/>
                          <a:pt x="2938206" y="415014"/>
                          <a:pt x="2933994" y="423110"/>
                        </a:cubicBezTo>
                        <a:cubicBezTo>
                          <a:pt x="2929781" y="431207"/>
                          <a:pt x="2923603" y="437941"/>
                          <a:pt x="2915459" y="443313"/>
                        </a:cubicBezTo>
                        <a:cubicBezTo>
                          <a:pt x="2907315" y="448685"/>
                          <a:pt x="2896490" y="451371"/>
                          <a:pt x="2882984" y="451371"/>
                        </a:cubicBezTo>
                        <a:cubicBezTo>
                          <a:pt x="2871225" y="451371"/>
                          <a:pt x="2861598" y="449733"/>
                          <a:pt x="2854101" y="446456"/>
                        </a:cubicBezTo>
                        <a:cubicBezTo>
                          <a:pt x="2846605" y="443180"/>
                          <a:pt x="2840411" y="438340"/>
                          <a:pt x="2835517" y="431937"/>
                        </a:cubicBezTo>
                        <a:cubicBezTo>
                          <a:pt x="2830623" y="425533"/>
                          <a:pt x="2826758" y="417846"/>
                          <a:pt x="2823919" y="408873"/>
                        </a:cubicBezTo>
                        <a:cubicBezTo>
                          <a:pt x="2821081" y="399900"/>
                          <a:pt x="2818652" y="391206"/>
                          <a:pt x="2816632" y="382791"/>
                        </a:cubicBezTo>
                        <a:cubicBezTo>
                          <a:pt x="2811275" y="383706"/>
                          <a:pt x="2804090" y="384163"/>
                          <a:pt x="2795080" y="384163"/>
                        </a:cubicBezTo>
                        <a:cubicBezTo>
                          <a:pt x="2789803" y="384163"/>
                          <a:pt x="2784611" y="384006"/>
                          <a:pt x="2779503" y="383691"/>
                        </a:cubicBezTo>
                        <a:cubicBezTo>
                          <a:pt x="2774395" y="383377"/>
                          <a:pt x="2770853" y="382924"/>
                          <a:pt x="2768877" y="382334"/>
                        </a:cubicBezTo>
                        <a:cubicBezTo>
                          <a:pt x="2767548" y="391602"/>
                          <a:pt x="2765686" y="400892"/>
                          <a:pt x="2763290" y="410205"/>
                        </a:cubicBezTo>
                        <a:cubicBezTo>
                          <a:pt x="2760895" y="419518"/>
                          <a:pt x="2757394" y="427238"/>
                          <a:pt x="2752789" y="433365"/>
                        </a:cubicBezTo>
                        <a:cubicBezTo>
                          <a:pt x="2748183" y="439492"/>
                          <a:pt x="2741823" y="444025"/>
                          <a:pt x="2733708" y="446963"/>
                        </a:cubicBezTo>
                        <a:cubicBezTo>
                          <a:pt x="2725593" y="449902"/>
                          <a:pt x="2714953" y="451371"/>
                          <a:pt x="2701790" y="451371"/>
                        </a:cubicBezTo>
                        <a:cubicBezTo>
                          <a:pt x="2687302" y="451371"/>
                          <a:pt x="2675808" y="448266"/>
                          <a:pt x="2667307" y="442056"/>
                        </a:cubicBezTo>
                        <a:cubicBezTo>
                          <a:pt x="2658806" y="435845"/>
                          <a:pt x="2652485" y="428284"/>
                          <a:pt x="2648344" y="419371"/>
                        </a:cubicBezTo>
                        <a:cubicBezTo>
                          <a:pt x="2644203" y="410458"/>
                          <a:pt x="2641595" y="401240"/>
                          <a:pt x="2640521" y="391717"/>
                        </a:cubicBezTo>
                        <a:cubicBezTo>
                          <a:pt x="2639447" y="382195"/>
                          <a:pt x="2638910" y="373804"/>
                          <a:pt x="2638910" y="366546"/>
                        </a:cubicBezTo>
                        <a:lnTo>
                          <a:pt x="2638910" y="353545"/>
                        </a:lnTo>
                        <a:cubicBezTo>
                          <a:pt x="2638910" y="307663"/>
                          <a:pt x="2642687" y="269698"/>
                          <a:pt x="2650240" y="239652"/>
                        </a:cubicBezTo>
                        <a:cubicBezTo>
                          <a:pt x="2657794" y="209605"/>
                          <a:pt x="2667957" y="185659"/>
                          <a:pt x="2680730" y="167814"/>
                        </a:cubicBezTo>
                        <a:cubicBezTo>
                          <a:pt x="2693503" y="149969"/>
                          <a:pt x="2708344" y="137446"/>
                          <a:pt x="2725253" y="130245"/>
                        </a:cubicBezTo>
                        <a:cubicBezTo>
                          <a:pt x="2742163" y="123044"/>
                          <a:pt x="2759606" y="119444"/>
                          <a:pt x="2777585" y="119444"/>
                        </a:cubicBezTo>
                        <a:close/>
                        <a:moveTo>
                          <a:pt x="3459991" y="119308"/>
                        </a:moveTo>
                        <a:cubicBezTo>
                          <a:pt x="3468545" y="119308"/>
                          <a:pt x="3476891" y="120856"/>
                          <a:pt x="3485030" y="123952"/>
                        </a:cubicBezTo>
                        <a:cubicBezTo>
                          <a:pt x="3493170" y="127047"/>
                          <a:pt x="3499101" y="131029"/>
                          <a:pt x="3502825" y="135896"/>
                        </a:cubicBezTo>
                        <a:cubicBezTo>
                          <a:pt x="3515337" y="146674"/>
                          <a:pt x="3523056" y="159004"/>
                          <a:pt x="3525986" y="172886"/>
                        </a:cubicBezTo>
                        <a:cubicBezTo>
                          <a:pt x="3528915" y="186769"/>
                          <a:pt x="3530684" y="202233"/>
                          <a:pt x="3531293" y="219278"/>
                        </a:cubicBezTo>
                        <a:cubicBezTo>
                          <a:pt x="3532255" y="241900"/>
                          <a:pt x="3532736" y="263619"/>
                          <a:pt x="3532736" y="284436"/>
                        </a:cubicBezTo>
                        <a:cubicBezTo>
                          <a:pt x="3532736" y="297452"/>
                          <a:pt x="3532493" y="311489"/>
                          <a:pt x="3532008" y="326548"/>
                        </a:cubicBezTo>
                        <a:cubicBezTo>
                          <a:pt x="3531522" y="341607"/>
                          <a:pt x="3530674" y="356269"/>
                          <a:pt x="3529464" y="370532"/>
                        </a:cubicBezTo>
                        <a:cubicBezTo>
                          <a:pt x="3528831" y="378419"/>
                          <a:pt x="3527987" y="385988"/>
                          <a:pt x="3526932" y="393239"/>
                        </a:cubicBezTo>
                        <a:cubicBezTo>
                          <a:pt x="3525877" y="400490"/>
                          <a:pt x="3523590" y="407797"/>
                          <a:pt x="3520071" y="415159"/>
                        </a:cubicBezTo>
                        <a:cubicBezTo>
                          <a:pt x="3515260" y="425437"/>
                          <a:pt x="3507665" y="434490"/>
                          <a:pt x="3497285" y="442320"/>
                        </a:cubicBezTo>
                        <a:cubicBezTo>
                          <a:pt x="3486906" y="450150"/>
                          <a:pt x="3474465" y="454064"/>
                          <a:pt x="3459963" y="454064"/>
                        </a:cubicBezTo>
                        <a:cubicBezTo>
                          <a:pt x="3456591" y="454064"/>
                          <a:pt x="3454157" y="453914"/>
                          <a:pt x="3452662" y="453614"/>
                        </a:cubicBezTo>
                        <a:cubicBezTo>
                          <a:pt x="3439532" y="452014"/>
                          <a:pt x="3428354" y="447473"/>
                          <a:pt x="3419129" y="439991"/>
                        </a:cubicBezTo>
                        <a:cubicBezTo>
                          <a:pt x="3409904" y="432509"/>
                          <a:pt x="3402613" y="424042"/>
                          <a:pt x="3397255" y="414588"/>
                        </a:cubicBezTo>
                        <a:cubicBezTo>
                          <a:pt x="3390950" y="402596"/>
                          <a:pt x="3386884" y="388993"/>
                          <a:pt x="3385057" y="373779"/>
                        </a:cubicBezTo>
                        <a:cubicBezTo>
                          <a:pt x="3383231" y="358565"/>
                          <a:pt x="3382318" y="342688"/>
                          <a:pt x="3382318" y="326148"/>
                        </a:cubicBezTo>
                        <a:cubicBezTo>
                          <a:pt x="3382318" y="317433"/>
                          <a:pt x="3382394" y="308805"/>
                          <a:pt x="3382546" y="300263"/>
                        </a:cubicBezTo>
                        <a:cubicBezTo>
                          <a:pt x="3382698" y="291721"/>
                          <a:pt x="3382927" y="283286"/>
                          <a:pt x="3383232" y="274956"/>
                        </a:cubicBezTo>
                        <a:cubicBezTo>
                          <a:pt x="3383532" y="262055"/>
                          <a:pt x="3383909" y="248855"/>
                          <a:pt x="3384364" y="235358"/>
                        </a:cubicBezTo>
                        <a:cubicBezTo>
                          <a:pt x="3384819" y="221861"/>
                          <a:pt x="3385942" y="209056"/>
                          <a:pt x="3387732" y="196943"/>
                        </a:cubicBezTo>
                        <a:cubicBezTo>
                          <a:pt x="3389523" y="184829"/>
                          <a:pt x="3392458" y="173438"/>
                          <a:pt x="3396537" y="162767"/>
                        </a:cubicBezTo>
                        <a:cubicBezTo>
                          <a:pt x="3400616" y="152097"/>
                          <a:pt x="3406844" y="143056"/>
                          <a:pt x="3415222" y="135646"/>
                        </a:cubicBezTo>
                        <a:cubicBezTo>
                          <a:pt x="3421275" y="130226"/>
                          <a:pt x="3428165" y="126148"/>
                          <a:pt x="3435892" y="123412"/>
                        </a:cubicBezTo>
                        <a:cubicBezTo>
                          <a:pt x="3443619" y="120676"/>
                          <a:pt x="3451652" y="119308"/>
                          <a:pt x="3459991" y="119308"/>
                        </a:cubicBezTo>
                        <a:close/>
                        <a:moveTo>
                          <a:pt x="3935589" y="118530"/>
                        </a:moveTo>
                        <a:cubicBezTo>
                          <a:pt x="3944866" y="118530"/>
                          <a:pt x="3954260" y="120626"/>
                          <a:pt x="3963771" y="124820"/>
                        </a:cubicBezTo>
                        <a:cubicBezTo>
                          <a:pt x="3973282" y="129013"/>
                          <a:pt x="3980745" y="134455"/>
                          <a:pt x="3986160" y="141147"/>
                        </a:cubicBezTo>
                        <a:cubicBezTo>
                          <a:pt x="3993537" y="150138"/>
                          <a:pt x="3998398" y="159793"/>
                          <a:pt x="4000744" y="170111"/>
                        </a:cubicBezTo>
                        <a:cubicBezTo>
                          <a:pt x="4003089" y="180429"/>
                          <a:pt x="4004262" y="192260"/>
                          <a:pt x="4004262" y="205605"/>
                        </a:cubicBezTo>
                        <a:lnTo>
                          <a:pt x="4004262" y="210091"/>
                        </a:lnTo>
                        <a:cubicBezTo>
                          <a:pt x="4004262" y="224498"/>
                          <a:pt x="4004326" y="236799"/>
                          <a:pt x="4004455" y="246996"/>
                        </a:cubicBezTo>
                        <a:cubicBezTo>
                          <a:pt x="4004583" y="257192"/>
                          <a:pt x="4004333" y="268193"/>
                          <a:pt x="4003705" y="280000"/>
                        </a:cubicBezTo>
                        <a:cubicBezTo>
                          <a:pt x="4003124" y="293973"/>
                          <a:pt x="4002453" y="307794"/>
                          <a:pt x="4001694" y="321462"/>
                        </a:cubicBezTo>
                        <a:cubicBezTo>
                          <a:pt x="4000934" y="335130"/>
                          <a:pt x="3999668" y="348746"/>
                          <a:pt x="3997897" y="362310"/>
                        </a:cubicBezTo>
                        <a:cubicBezTo>
                          <a:pt x="3996363" y="373664"/>
                          <a:pt x="3994221" y="384757"/>
                          <a:pt x="3991471" y="395589"/>
                        </a:cubicBezTo>
                        <a:cubicBezTo>
                          <a:pt x="3988721" y="406421"/>
                          <a:pt x="3984638" y="416292"/>
                          <a:pt x="3979223" y="425200"/>
                        </a:cubicBezTo>
                        <a:cubicBezTo>
                          <a:pt x="3973808" y="434108"/>
                          <a:pt x="3966656" y="441307"/>
                          <a:pt x="3957767" y="446796"/>
                        </a:cubicBezTo>
                        <a:cubicBezTo>
                          <a:pt x="3948878" y="452284"/>
                          <a:pt x="3937558" y="455029"/>
                          <a:pt x="3923809" y="455029"/>
                        </a:cubicBezTo>
                        <a:cubicBezTo>
                          <a:pt x="3912808" y="455029"/>
                          <a:pt x="3903398" y="453907"/>
                          <a:pt x="3895581" y="451664"/>
                        </a:cubicBezTo>
                        <a:cubicBezTo>
                          <a:pt x="3887763" y="449421"/>
                          <a:pt x="3880915" y="445770"/>
                          <a:pt x="3875039" y="440713"/>
                        </a:cubicBezTo>
                        <a:cubicBezTo>
                          <a:pt x="3869162" y="435655"/>
                          <a:pt x="3864173" y="429265"/>
                          <a:pt x="3860073" y="421542"/>
                        </a:cubicBezTo>
                        <a:cubicBezTo>
                          <a:pt x="3855972" y="413820"/>
                          <a:pt x="3852198" y="404491"/>
                          <a:pt x="3848750" y="393557"/>
                        </a:cubicBezTo>
                        <a:cubicBezTo>
                          <a:pt x="3847669" y="390580"/>
                          <a:pt x="3846353" y="386458"/>
                          <a:pt x="3844803" y="381191"/>
                        </a:cubicBezTo>
                        <a:cubicBezTo>
                          <a:pt x="3843253" y="375924"/>
                          <a:pt x="3841642" y="370854"/>
                          <a:pt x="3839970" y="365982"/>
                        </a:cubicBezTo>
                        <a:cubicBezTo>
                          <a:pt x="3838298" y="361110"/>
                          <a:pt x="3836470" y="356477"/>
                          <a:pt x="3834484" y="352084"/>
                        </a:cubicBezTo>
                        <a:cubicBezTo>
                          <a:pt x="3833491" y="349887"/>
                          <a:pt x="3832495" y="347988"/>
                          <a:pt x="3831496" y="346387"/>
                        </a:cubicBezTo>
                        <a:lnTo>
                          <a:pt x="3829523" y="343822"/>
                        </a:lnTo>
                        <a:lnTo>
                          <a:pt x="3829278" y="345595"/>
                        </a:lnTo>
                        <a:cubicBezTo>
                          <a:pt x="3829205" y="346775"/>
                          <a:pt x="3829169" y="348339"/>
                          <a:pt x="3829169" y="350287"/>
                        </a:cubicBezTo>
                        <a:lnTo>
                          <a:pt x="3829612" y="361481"/>
                        </a:lnTo>
                        <a:lnTo>
                          <a:pt x="3829612" y="362960"/>
                        </a:lnTo>
                        <a:cubicBezTo>
                          <a:pt x="3829612" y="369666"/>
                          <a:pt x="3829444" y="377301"/>
                          <a:pt x="3829108" y="385867"/>
                        </a:cubicBezTo>
                        <a:cubicBezTo>
                          <a:pt x="3828772" y="394432"/>
                          <a:pt x="3827780" y="402429"/>
                          <a:pt x="3826132" y="409859"/>
                        </a:cubicBezTo>
                        <a:cubicBezTo>
                          <a:pt x="3823637" y="422356"/>
                          <a:pt x="3818131" y="432703"/>
                          <a:pt x="3809616" y="440902"/>
                        </a:cubicBezTo>
                        <a:cubicBezTo>
                          <a:pt x="3801101" y="449101"/>
                          <a:pt x="3789047" y="453200"/>
                          <a:pt x="3773455" y="453200"/>
                        </a:cubicBezTo>
                        <a:cubicBezTo>
                          <a:pt x="3755133" y="453200"/>
                          <a:pt x="3740741" y="448206"/>
                          <a:pt x="3730278" y="438220"/>
                        </a:cubicBezTo>
                        <a:cubicBezTo>
                          <a:pt x="3719815" y="428233"/>
                          <a:pt x="3713142" y="415402"/>
                          <a:pt x="3710261" y="399729"/>
                        </a:cubicBezTo>
                        <a:cubicBezTo>
                          <a:pt x="3708127" y="387842"/>
                          <a:pt x="3706835" y="375349"/>
                          <a:pt x="3706385" y="362249"/>
                        </a:cubicBezTo>
                        <a:cubicBezTo>
                          <a:pt x="3705935" y="349150"/>
                          <a:pt x="3705710" y="335809"/>
                          <a:pt x="3705710" y="322226"/>
                        </a:cubicBezTo>
                        <a:lnTo>
                          <a:pt x="3705710" y="304746"/>
                        </a:lnTo>
                        <a:lnTo>
                          <a:pt x="3705710" y="282779"/>
                        </a:lnTo>
                        <a:cubicBezTo>
                          <a:pt x="3705710" y="265319"/>
                          <a:pt x="3706239" y="247373"/>
                          <a:pt x="3707296" y="228940"/>
                        </a:cubicBezTo>
                        <a:cubicBezTo>
                          <a:pt x="3708354" y="210507"/>
                          <a:pt x="3711178" y="193644"/>
                          <a:pt x="3715769" y="178351"/>
                        </a:cubicBezTo>
                        <a:cubicBezTo>
                          <a:pt x="3720360" y="163059"/>
                          <a:pt x="3727649" y="150256"/>
                          <a:pt x="3737636" y="139943"/>
                        </a:cubicBezTo>
                        <a:cubicBezTo>
                          <a:pt x="3747623" y="129630"/>
                          <a:pt x="3761663" y="124473"/>
                          <a:pt x="3779755" y="124473"/>
                        </a:cubicBezTo>
                        <a:cubicBezTo>
                          <a:pt x="3790399" y="124473"/>
                          <a:pt x="3799384" y="125859"/>
                          <a:pt x="3806709" y="128631"/>
                        </a:cubicBezTo>
                        <a:cubicBezTo>
                          <a:pt x="3814033" y="131403"/>
                          <a:pt x="3821515" y="136579"/>
                          <a:pt x="3829154" y="144161"/>
                        </a:cubicBezTo>
                        <a:cubicBezTo>
                          <a:pt x="3836146" y="149233"/>
                          <a:pt x="3841842" y="156776"/>
                          <a:pt x="3846242" y="166789"/>
                        </a:cubicBezTo>
                        <a:cubicBezTo>
                          <a:pt x="3850643" y="176802"/>
                          <a:pt x="3854394" y="186813"/>
                          <a:pt x="3857497" y="196821"/>
                        </a:cubicBezTo>
                        <a:cubicBezTo>
                          <a:pt x="3860600" y="206830"/>
                          <a:pt x="3863917" y="216594"/>
                          <a:pt x="3867449" y="226114"/>
                        </a:cubicBezTo>
                        <a:cubicBezTo>
                          <a:pt x="3869214" y="230875"/>
                          <a:pt x="3871328" y="235200"/>
                          <a:pt x="3873789" y="239091"/>
                        </a:cubicBezTo>
                        <a:lnTo>
                          <a:pt x="3879221" y="245773"/>
                        </a:lnTo>
                        <a:lnTo>
                          <a:pt x="3879271" y="245567"/>
                        </a:lnTo>
                        <a:cubicBezTo>
                          <a:pt x="3879721" y="243628"/>
                          <a:pt x="3880015" y="241688"/>
                          <a:pt x="3880154" y="239745"/>
                        </a:cubicBezTo>
                        <a:cubicBezTo>
                          <a:pt x="3880292" y="237802"/>
                          <a:pt x="3880361" y="236332"/>
                          <a:pt x="3880361" y="235337"/>
                        </a:cubicBezTo>
                        <a:lnTo>
                          <a:pt x="3880361" y="230851"/>
                        </a:lnTo>
                        <a:cubicBezTo>
                          <a:pt x="3880361" y="223631"/>
                          <a:pt x="3880437" y="216518"/>
                          <a:pt x="3880589" y="209512"/>
                        </a:cubicBezTo>
                        <a:cubicBezTo>
                          <a:pt x="3880742" y="202507"/>
                          <a:pt x="3880818" y="195268"/>
                          <a:pt x="3880818" y="187795"/>
                        </a:cubicBezTo>
                        <a:cubicBezTo>
                          <a:pt x="3880818" y="175751"/>
                          <a:pt x="3882083" y="165140"/>
                          <a:pt x="3884611" y="155963"/>
                        </a:cubicBezTo>
                        <a:cubicBezTo>
                          <a:pt x="3887140" y="146785"/>
                          <a:pt x="3893241" y="138230"/>
                          <a:pt x="3902914" y="130295"/>
                        </a:cubicBezTo>
                        <a:cubicBezTo>
                          <a:pt x="3905666" y="126814"/>
                          <a:pt x="3910167" y="123983"/>
                          <a:pt x="3916415" y="121801"/>
                        </a:cubicBezTo>
                        <a:cubicBezTo>
                          <a:pt x="3922664" y="119620"/>
                          <a:pt x="3929055" y="118530"/>
                          <a:pt x="3935589" y="118530"/>
                        </a:cubicBezTo>
                        <a:close/>
                        <a:moveTo>
                          <a:pt x="4087949" y="117158"/>
                        </a:moveTo>
                        <a:cubicBezTo>
                          <a:pt x="4096469" y="117158"/>
                          <a:pt x="4104870" y="118706"/>
                          <a:pt x="4113152" y="121801"/>
                        </a:cubicBezTo>
                        <a:cubicBezTo>
                          <a:pt x="4121434" y="124897"/>
                          <a:pt x="4129006" y="130129"/>
                          <a:pt x="4135869" y="137496"/>
                        </a:cubicBezTo>
                        <a:cubicBezTo>
                          <a:pt x="4144870" y="145778"/>
                          <a:pt x="4150830" y="156859"/>
                          <a:pt x="4153750" y="170740"/>
                        </a:cubicBezTo>
                        <a:cubicBezTo>
                          <a:pt x="4156669" y="184620"/>
                          <a:pt x="4158424" y="199913"/>
                          <a:pt x="4159015" y="216620"/>
                        </a:cubicBezTo>
                        <a:lnTo>
                          <a:pt x="4159079" y="217178"/>
                        </a:lnTo>
                        <a:cubicBezTo>
                          <a:pt x="4159703" y="217178"/>
                          <a:pt x="4161695" y="217178"/>
                          <a:pt x="4165055" y="217178"/>
                        </a:cubicBezTo>
                        <a:cubicBezTo>
                          <a:pt x="4168415" y="217178"/>
                          <a:pt x="4170640" y="217173"/>
                          <a:pt x="4171731" y="217163"/>
                        </a:cubicBezTo>
                        <a:cubicBezTo>
                          <a:pt x="4172764" y="202004"/>
                          <a:pt x="4175196" y="186762"/>
                          <a:pt x="4179028" y="171436"/>
                        </a:cubicBezTo>
                        <a:cubicBezTo>
                          <a:pt x="4182859" y="156110"/>
                          <a:pt x="4190419" y="143442"/>
                          <a:pt x="4201706" y="133431"/>
                        </a:cubicBezTo>
                        <a:cubicBezTo>
                          <a:pt x="4208030" y="128055"/>
                          <a:pt x="4214972" y="123998"/>
                          <a:pt x="4222530" y="121262"/>
                        </a:cubicBezTo>
                        <a:cubicBezTo>
                          <a:pt x="4230088" y="118526"/>
                          <a:pt x="4238041" y="117158"/>
                          <a:pt x="4246390" y="117158"/>
                        </a:cubicBezTo>
                        <a:cubicBezTo>
                          <a:pt x="4254929" y="117158"/>
                          <a:pt x="4263350" y="118706"/>
                          <a:pt x="4271654" y="121801"/>
                        </a:cubicBezTo>
                        <a:cubicBezTo>
                          <a:pt x="4279957" y="124897"/>
                          <a:pt x="4287552" y="130160"/>
                          <a:pt x="4294439" y="137589"/>
                        </a:cubicBezTo>
                        <a:cubicBezTo>
                          <a:pt x="4303464" y="145800"/>
                          <a:pt x="4309442" y="156844"/>
                          <a:pt x="4312373" y="170722"/>
                        </a:cubicBezTo>
                        <a:cubicBezTo>
                          <a:pt x="4315304" y="184600"/>
                          <a:pt x="4317073" y="200059"/>
                          <a:pt x="4317678" y="217099"/>
                        </a:cubicBezTo>
                        <a:cubicBezTo>
                          <a:pt x="4318639" y="238778"/>
                          <a:pt x="4319120" y="259597"/>
                          <a:pt x="4319120" y="279557"/>
                        </a:cubicBezTo>
                        <a:cubicBezTo>
                          <a:pt x="4319120" y="293135"/>
                          <a:pt x="4318877" y="307610"/>
                          <a:pt x="4318392" y="322984"/>
                        </a:cubicBezTo>
                        <a:cubicBezTo>
                          <a:pt x="4317906" y="338357"/>
                          <a:pt x="4317058" y="353468"/>
                          <a:pt x="4315849" y="368318"/>
                        </a:cubicBezTo>
                        <a:cubicBezTo>
                          <a:pt x="4315215" y="376200"/>
                          <a:pt x="4314371" y="383766"/>
                          <a:pt x="4313316" y="391017"/>
                        </a:cubicBezTo>
                        <a:cubicBezTo>
                          <a:pt x="4312261" y="398268"/>
                          <a:pt x="4309974" y="405575"/>
                          <a:pt x="4306455" y="412938"/>
                        </a:cubicBezTo>
                        <a:cubicBezTo>
                          <a:pt x="4301645" y="423210"/>
                          <a:pt x="4294049" y="432260"/>
                          <a:pt x="4283669" y="440088"/>
                        </a:cubicBezTo>
                        <a:cubicBezTo>
                          <a:pt x="4273290" y="447915"/>
                          <a:pt x="4260849" y="451828"/>
                          <a:pt x="4246347" y="451828"/>
                        </a:cubicBezTo>
                        <a:cubicBezTo>
                          <a:pt x="4242970" y="451828"/>
                          <a:pt x="4240537" y="451676"/>
                          <a:pt x="4239046" y="451371"/>
                        </a:cubicBezTo>
                        <a:cubicBezTo>
                          <a:pt x="4225916" y="449771"/>
                          <a:pt x="4214738" y="445230"/>
                          <a:pt x="4205513" y="437748"/>
                        </a:cubicBezTo>
                        <a:cubicBezTo>
                          <a:pt x="4196288" y="430266"/>
                          <a:pt x="4188823" y="421494"/>
                          <a:pt x="4183118" y="411430"/>
                        </a:cubicBezTo>
                        <a:cubicBezTo>
                          <a:pt x="4178074" y="401934"/>
                          <a:pt x="4174565" y="390880"/>
                          <a:pt x="4172591" y="378269"/>
                        </a:cubicBezTo>
                        <a:cubicBezTo>
                          <a:pt x="4170617" y="365658"/>
                          <a:pt x="4169385" y="353695"/>
                          <a:pt x="4168894" y="342379"/>
                        </a:cubicBezTo>
                        <a:cubicBezTo>
                          <a:pt x="4168766" y="342379"/>
                          <a:pt x="4167106" y="342379"/>
                          <a:pt x="4163915" y="342379"/>
                        </a:cubicBezTo>
                        <a:cubicBezTo>
                          <a:pt x="4160724" y="342379"/>
                          <a:pt x="4159003" y="342231"/>
                          <a:pt x="4158750" y="341936"/>
                        </a:cubicBezTo>
                        <a:cubicBezTo>
                          <a:pt x="4158627" y="344222"/>
                          <a:pt x="4158486" y="347965"/>
                          <a:pt x="4158329" y="353166"/>
                        </a:cubicBezTo>
                        <a:cubicBezTo>
                          <a:pt x="4158172" y="358367"/>
                          <a:pt x="4157786" y="363527"/>
                          <a:pt x="4157172" y="368646"/>
                        </a:cubicBezTo>
                        <a:cubicBezTo>
                          <a:pt x="4156562" y="376295"/>
                          <a:pt x="4155731" y="383744"/>
                          <a:pt x="4154678" y="390992"/>
                        </a:cubicBezTo>
                        <a:cubicBezTo>
                          <a:pt x="4153626" y="398241"/>
                          <a:pt x="4151369" y="405501"/>
                          <a:pt x="4147906" y="412773"/>
                        </a:cubicBezTo>
                        <a:cubicBezTo>
                          <a:pt x="4143396" y="423122"/>
                          <a:pt x="4135881" y="432219"/>
                          <a:pt x="4125361" y="440063"/>
                        </a:cubicBezTo>
                        <a:cubicBezTo>
                          <a:pt x="4114840" y="447906"/>
                          <a:pt x="4102357" y="451828"/>
                          <a:pt x="4087913" y="451828"/>
                        </a:cubicBezTo>
                        <a:cubicBezTo>
                          <a:pt x="4084546" y="451828"/>
                          <a:pt x="4082122" y="451676"/>
                          <a:pt x="4080640" y="451371"/>
                        </a:cubicBezTo>
                        <a:cubicBezTo>
                          <a:pt x="4067905" y="449776"/>
                          <a:pt x="4056842" y="445223"/>
                          <a:pt x="4047451" y="437712"/>
                        </a:cubicBezTo>
                        <a:cubicBezTo>
                          <a:pt x="4038059" y="430202"/>
                          <a:pt x="4030708" y="421746"/>
                          <a:pt x="4025398" y="412345"/>
                        </a:cubicBezTo>
                        <a:cubicBezTo>
                          <a:pt x="4019111" y="400353"/>
                          <a:pt x="4015058" y="386756"/>
                          <a:pt x="4013239" y="371554"/>
                        </a:cubicBezTo>
                        <a:cubicBezTo>
                          <a:pt x="4011420" y="356352"/>
                          <a:pt x="4010510" y="340481"/>
                          <a:pt x="4010510" y="323941"/>
                        </a:cubicBezTo>
                        <a:cubicBezTo>
                          <a:pt x="4010510" y="315230"/>
                          <a:pt x="4010587" y="306604"/>
                          <a:pt x="4010739" y="298063"/>
                        </a:cubicBezTo>
                        <a:cubicBezTo>
                          <a:pt x="4010891" y="289521"/>
                          <a:pt x="4011120" y="281088"/>
                          <a:pt x="4011425" y="272763"/>
                        </a:cubicBezTo>
                        <a:cubicBezTo>
                          <a:pt x="4011725" y="259866"/>
                          <a:pt x="4012101" y="246671"/>
                          <a:pt x="4012553" y="233176"/>
                        </a:cubicBezTo>
                        <a:cubicBezTo>
                          <a:pt x="4013006" y="219681"/>
                          <a:pt x="4014131" y="206854"/>
                          <a:pt x="4015929" y="194693"/>
                        </a:cubicBezTo>
                        <a:cubicBezTo>
                          <a:pt x="4017727" y="182532"/>
                          <a:pt x="4020726" y="171141"/>
                          <a:pt x="4024926" y="160520"/>
                        </a:cubicBezTo>
                        <a:cubicBezTo>
                          <a:pt x="4029127" y="149900"/>
                          <a:pt x="4034975" y="141130"/>
                          <a:pt x="4042472" y="134210"/>
                        </a:cubicBezTo>
                        <a:cubicBezTo>
                          <a:pt x="4049377" y="128319"/>
                          <a:pt x="4056603" y="124004"/>
                          <a:pt x="4064149" y="121266"/>
                        </a:cubicBezTo>
                        <a:cubicBezTo>
                          <a:pt x="4071695" y="118527"/>
                          <a:pt x="4079629" y="117158"/>
                          <a:pt x="4087949" y="117158"/>
                        </a:cubicBezTo>
                        <a:close/>
                        <a:moveTo>
                          <a:pt x="1439999" y="117158"/>
                        </a:moveTo>
                        <a:cubicBezTo>
                          <a:pt x="1448519" y="117158"/>
                          <a:pt x="1456920" y="118706"/>
                          <a:pt x="1465202" y="121801"/>
                        </a:cubicBezTo>
                        <a:cubicBezTo>
                          <a:pt x="1473484" y="124897"/>
                          <a:pt x="1481056" y="130129"/>
                          <a:pt x="1487919" y="137496"/>
                        </a:cubicBezTo>
                        <a:cubicBezTo>
                          <a:pt x="1496920" y="145778"/>
                          <a:pt x="1502880" y="156859"/>
                          <a:pt x="1505800" y="170740"/>
                        </a:cubicBezTo>
                        <a:cubicBezTo>
                          <a:pt x="1508719" y="184620"/>
                          <a:pt x="1510474" y="199913"/>
                          <a:pt x="1511065" y="216620"/>
                        </a:cubicBezTo>
                        <a:lnTo>
                          <a:pt x="1511129" y="217178"/>
                        </a:lnTo>
                        <a:cubicBezTo>
                          <a:pt x="1511753" y="217178"/>
                          <a:pt x="1513745" y="217178"/>
                          <a:pt x="1517105" y="217178"/>
                        </a:cubicBezTo>
                        <a:cubicBezTo>
                          <a:pt x="1520465" y="217178"/>
                          <a:pt x="1522690" y="217173"/>
                          <a:pt x="1523781" y="217163"/>
                        </a:cubicBezTo>
                        <a:cubicBezTo>
                          <a:pt x="1524814" y="202004"/>
                          <a:pt x="1527247" y="186762"/>
                          <a:pt x="1531078" y="171436"/>
                        </a:cubicBezTo>
                        <a:cubicBezTo>
                          <a:pt x="1534909" y="156110"/>
                          <a:pt x="1542469" y="143442"/>
                          <a:pt x="1553756" y="133431"/>
                        </a:cubicBezTo>
                        <a:cubicBezTo>
                          <a:pt x="1560080" y="128055"/>
                          <a:pt x="1567022" y="123998"/>
                          <a:pt x="1574580" y="121262"/>
                        </a:cubicBezTo>
                        <a:cubicBezTo>
                          <a:pt x="1582138" y="118526"/>
                          <a:pt x="1590091" y="117158"/>
                          <a:pt x="1598440" y="117158"/>
                        </a:cubicBezTo>
                        <a:cubicBezTo>
                          <a:pt x="1606979" y="117158"/>
                          <a:pt x="1615400" y="118706"/>
                          <a:pt x="1623704" y="121801"/>
                        </a:cubicBezTo>
                        <a:cubicBezTo>
                          <a:pt x="1632007" y="124897"/>
                          <a:pt x="1639602" y="130160"/>
                          <a:pt x="1646489" y="137589"/>
                        </a:cubicBezTo>
                        <a:cubicBezTo>
                          <a:pt x="1655514" y="145800"/>
                          <a:pt x="1661492" y="156844"/>
                          <a:pt x="1664423" y="170722"/>
                        </a:cubicBezTo>
                        <a:cubicBezTo>
                          <a:pt x="1667355" y="184600"/>
                          <a:pt x="1669123" y="200059"/>
                          <a:pt x="1669727" y="217099"/>
                        </a:cubicBezTo>
                        <a:cubicBezTo>
                          <a:pt x="1670689" y="238778"/>
                          <a:pt x="1671170" y="259597"/>
                          <a:pt x="1671170" y="279557"/>
                        </a:cubicBezTo>
                        <a:cubicBezTo>
                          <a:pt x="1671170" y="293135"/>
                          <a:pt x="1670928" y="307610"/>
                          <a:pt x="1670442" y="322984"/>
                        </a:cubicBezTo>
                        <a:cubicBezTo>
                          <a:pt x="1669956" y="338357"/>
                          <a:pt x="1669108" y="353468"/>
                          <a:pt x="1667899" y="368318"/>
                        </a:cubicBezTo>
                        <a:cubicBezTo>
                          <a:pt x="1667265" y="376200"/>
                          <a:pt x="1666421" y="383766"/>
                          <a:pt x="1665366" y="391017"/>
                        </a:cubicBezTo>
                        <a:cubicBezTo>
                          <a:pt x="1664311" y="398268"/>
                          <a:pt x="1662024" y="405575"/>
                          <a:pt x="1658504" y="412938"/>
                        </a:cubicBezTo>
                        <a:cubicBezTo>
                          <a:pt x="1653694" y="423210"/>
                          <a:pt x="1646099" y="432260"/>
                          <a:pt x="1635720" y="440088"/>
                        </a:cubicBezTo>
                        <a:cubicBezTo>
                          <a:pt x="1625340" y="447915"/>
                          <a:pt x="1612899" y="451828"/>
                          <a:pt x="1598397" y="451828"/>
                        </a:cubicBezTo>
                        <a:cubicBezTo>
                          <a:pt x="1595020" y="451828"/>
                          <a:pt x="1592587" y="451676"/>
                          <a:pt x="1591096" y="451371"/>
                        </a:cubicBezTo>
                        <a:cubicBezTo>
                          <a:pt x="1577966" y="449771"/>
                          <a:pt x="1566788" y="445230"/>
                          <a:pt x="1557563" y="437748"/>
                        </a:cubicBezTo>
                        <a:cubicBezTo>
                          <a:pt x="1548338" y="430266"/>
                          <a:pt x="1540873" y="421494"/>
                          <a:pt x="1535168" y="411430"/>
                        </a:cubicBezTo>
                        <a:cubicBezTo>
                          <a:pt x="1530124" y="401934"/>
                          <a:pt x="1526615" y="390880"/>
                          <a:pt x="1524641" y="378269"/>
                        </a:cubicBezTo>
                        <a:cubicBezTo>
                          <a:pt x="1522667" y="365658"/>
                          <a:pt x="1521435" y="353695"/>
                          <a:pt x="1520944" y="342379"/>
                        </a:cubicBezTo>
                        <a:cubicBezTo>
                          <a:pt x="1520816" y="342379"/>
                          <a:pt x="1519156" y="342379"/>
                          <a:pt x="1515965" y="342379"/>
                        </a:cubicBezTo>
                        <a:cubicBezTo>
                          <a:pt x="1512774" y="342379"/>
                          <a:pt x="1511053" y="342231"/>
                          <a:pt x="1510800" y="341936"/>
                        </a:cubicBezTo>
                        <a:cubicBezTo>
                          <a:pt x="1510676" y="344222"/>
                          <a:pt x="1510536" y="347965"/>
                          <a:pt x="1510379" y="353166"/>
                        </a:cubicBezTo>
                        <a:cubicBezTo>
                          <a:pt x="1510222" y="358367"/>
                          <a:pt x="1509836" y="363527"/>
                          <a:pt x="1509222" y="368646"/>
                        </a:cubicBezTo>
                        <a:cubicBezTo>
                          <a:pt x="1508612" y="376295"/>
                          <a:pt x="1507781" y="383744"/>
                          <a:pt x="1506728" y="390992"/>
                        </a:cubicBezTo>
                        <a:cubicBezTo>
                          <a:pt x="1505676" y="398241"/>
                          <a:pt x="1503418" y="405501"/>
                          <a:pt x="1499956" y="412773"/>
                        </a:cubicBezTo>
                        <a:cubicBezTo>
                          <a:pt x="1495446" y="423122"/>
                          <a:pt x="1487931" y="432219"/>
                          <a:pt x="1477410" y="440063"/>
                        </a:cubicBezTo>
                        <a:cubicBezTo>
                          <a:pt x="1466890" y="447906"/>
                          <a:pt x="1454408" y="451828"/>
                          <a:pt x="1439963" y="451828"/>
                        </a:cubicBezTo>
                        <a:cubicBezTo>
                          <a:pt x="1436596" y="451828"/>
                          <a:pt x="1434172" y="451676"/>
                          <a:pt x="1432691" y="451371"/>
                        </a:cubicBezTo>
                        <a:cubicBezTo>
                          <a:pt x="1419956" y="449776"/>
                          <a:pt x="1408892" y="445223"/>
                          <a:pt x="1399501" y="437712"/>
                        </a:cubicBezTo>
                        <a:cubicBezTo>
                          <a:pt x="1390109" y="430202"/>
                          <a:pt x="1382758" y="421746"/>
                          <a:pt x="1377448" y="412345"/>
                        </a:cubicBezTo>
                        <a:cubicBezTo>
                          <a:pt x="1371162" y="400353"/>
                          <a:pt x="1367109" y="386756"/>
                          <a:pt x="1365289" y="371554"/>
                        </a:cubicBezTo>
                        <a:cubicBezTo>
                          <a:pt x="1363470" y="356352"/>
                          <a:pt x="1362560" y="340481"/>
                          <a:pt x="1362560" y="323941"/>
                        </a:cubicBezTo>
                        <a:cubicBezTo>
                          <a:pt x="1362560" y="315230"/>
                          <a:pt x="1362637" y="306604"/>
                          <a:pt x="1362789" y="298063"/>
                        </a:cubicBezTo>
                        <a:cubicBezTo>
                          <a:pt x="1362941" y="289521"/>
                          <a:pt x="1363170" y="281088"/>
                          <a:pt x="1363475" y="272763"/>
                        </a:cubicBezTo>
                        <a:cubicBezTo>
                          <a:pt x="1363775" y="259866"/>
                          <a:pt x="1364151" y="246671"/>
                          <a:pt x="1364604" y="233176"/>
                        </a:cubicBezTo>
                        <a:cubicBezTo>
                          <a:pt x="1365056" y="219681"/>
                          <a:pt x="1366181" y="206854"/>
                          <a:pt x="1367979" y="194693"/>
                        </a:cubicBezTo>
                        <a:cubicBezTo>
                          <a:pt x="1369777" y="182532"/>
                          <a:pt x="1372776" y="171141"/>
                          <a:pt x="1376976" y="160520"/>
                        </a:cubicBezTo>
                        <a:cubicBezTo>
                          <a:pt x="1381177" y="149900"/>
                          <a:pt x="1387025" y="141130"/>
                          <a:pt x="1394521" y="134210"/>
                        </a:cubicBezTo>
                        <a:cubicBezTo>
                          <a:pt x="1401427" y="128319"/>
                          <a:pt x="1408653" y="124004"/>
                          <a:pt x="1416199" y="121266"/>
                        </a:cubicBezTo>
                        <a:cubicBezTo>
                          <a:pt x="1423745" y="118527"/>
                          <a:pt x="1431679" y="117158"/>
                          <a:pt x="1439999" y="117158"/>
                        </a:cubicBezTo>
                        <a:close/>
                        <a:moveTo>
                          <a:pt x="2512718" y="115329"/>
                        </a:moveTo>
                        <a:cubicBezTo>
                          <a:pt x="2518057" y="115329"/>
                          <a:pt x="2523622" y="115657"/>
                          <a:pt x="2529413" y="116311"/>
                        </a:cubicBezTo>
                        <a:cubicBezTo>
                          <a:pt x="2535205" y="116966"/>
                          <a:pt x="2540015" y="117553"/>
                          <a:pt x="2543844" y="118072"/>
                        </a:cubicBezTo>
                        <a:cubicBezTo>
                          <a:pt x="2562741" y="121606"/>
                          <a:pt x="2578940" y="128164"/>
                          <a:pt x="2592439" y="137746"/>
                        </a:cubicBezTo>
                        <a:cubicBezTo>
                          <a:pt x="2605938" y="147328"/>
                          <a:pt x="2614976" y="160997"/>
                          <a:pt x="2619553" y="178751"/>
                        </a:cubicBezTo>
                        <a:cubicBezTo>
                          <a:pt x="2621048" y="183571"/>
                          <a:pt x="2621796" y="189405"/>
                          <a:pt x="2621796" y="196254"/>
                        </a:cubicBezTo>
                        <a:cubicBezTo>
                          <a:pt x="2621796" y="203364"/>
                          <a:pt x="2620997" y="210599"/>
                          <a:pt x="2619400" y="217960"/>
                        </a:cubicBezTo>
                        <a:cubicBezTo>
                          <a:pt x="2617802" y="225320"/>
                          <a:pt x="2615272" y="231772"/>
                          <a:pt x="2611809" y="237316"/>
                        </a:cubicBezTo>
                        <a:cubicBezTo>
                          <a:pt x="2605532" y="246736"/>
                          <a:pt x="2597339" y="253854"/>
                          <a:pt x="2587228" y="258668"/>
                        </a:cubicBezTo>
                        <a:cubicBezTo>
                          <a:pt x="2577117" y="263483"/>
                          <a:pt x="2566632" y="265891"/>
                          <a:pt x="2555774" y="265891"/>
                        </a:cubicBezTo>
                        <a:cubicBezTo>
                          <a:pt x="2541848" y="265891"/>
                          <a:pt x="2529797" y="262281"/>
                          <a:pt x="2519619" y="255061"/>
                        </a:cubicBezTo>
                        <a:cubicBezTo>
                          <a:pt x="2517552" y="252994"/>
                          <a:pt x="2515290" y="251591"/>
                          <a:pt x="2512833" y="250853"/>
                        </a:cubicBezTo>
                        <a:cubicBezTo>
                          <a:pt x="2510375" y="250115"/>
                          <a:pt x="2507796" y="249746"/>
                          <a:pt x="2505096" y="249746"/>
                        </a:cubicBezTo>
                        <a:cubicBezTo>
                          <a:pt x="2500100" y="249746"/>
                          <a:pt x="2495576" y="251233"/>
                          <a:pt x="2491523" y="254207"/>
                        </a:cubicBezTo>
                        <a:cubicBezTo>
                          <a:pt x="2487470" y="257181"/>
                          <a:pt x="2485444" y="261335"/>
                          <a:pt x="2485444" y="266669"/>
                        </a:cubicBezTo>
                        <a:cubicBezTo>
                          <a:pt x="2485444" y="272370"/>
                          <a:pt x="2487428" y="276842"/>
                          <a:pt x="2491398" y="280085"/>
                        </a:cubicBezTo>
                        <a:lnTo>
                          <a:pt x="2505268" y="284710"/>
                        </a:lnTo>
                        <a:lnTo>
                          <a:pt x="2505092" y="284722"/>
                        </a:lnTo>
                        <a:cubicBezTo>
                          <a:pt x="2504942" y="284874"/>
                          <a:pt x="2505241" y="284950"/>
                          <a:pt x="2505989" y="284950"/>
                        </a:cubicBezTo>
                        <a:lnTo>
                          <a:pt x="2505268" y="284710"/>
                        </a:lnTo>
                        <a:lnTo>
                          <a:pt x="2508511" y="284493"/>
                        </a:lnTo>
                        <a:cubicBezTo>
                          <a:pt x="2511030" y="284260"/>
                          <a:pt x="2513549" y="283879"/>
                          <a:pt x="2516069" y="283350"/>
                        </a:cubicBezTo>
                        <a:cubicBezTo>
                          <a:pt x="2518588" y="282822"/>
                          <a:pt x="2521507" y="282255"/>
                          <a:pt x="2524827" y="281650"/>
                        </a:cubicBezTo>
                        <a:cubicBezTo>
                          <a:pt x="2532485" y="279883"/>
                          <a:pt x="2539831" y="278346"/>
                          <a:pt x="2546865" y="277039"/>
                        </a:cubicBezTo>
                        <a:cubicBezTo>
                          <a:pt x="2553900" y="275731"/>
                          <a:pt x="2560308" y="275078"/>
                          <a:pt x="2566089" y="275078"/>
                        </a:cubicBezTo>
                        <a:cubicBezTo>
                          <a:pt x="2573795" y="275078"/>
                          <a:pt x="2581196" y="276367"/>
                          <a:pt x="2588292" y="278946"/>
                        </a:cubicBezTo>
                        <a:cubicBezTo>
                          <a:pt x="2595388" y="281525"/>
                          <a:pt x="2602827" y="285803"/>
                          <a:pt x="2610609" y="291780"/>
                        </a:cubicBezTo>
                        <a:cubicBezTo>
                          <a:pt x="2619920" y="298757"/>
                          <a:pt x="2626653" y="306719"/>
                          <a:pt x="2630808" y="315665"/>
                        </a:cubicBezTo>
                        <a:cubicBezTo>
                          <a:pt x="2634963" y="324611"/>
                          <a:pt x="2637041" y="334116"/>
                          <a:pt x="2637041" y="344179"/>
                        </a:cubicBezTo>
                        <a:cubicBezTo>
                          <a:pt x="2637041" y="356833"/>
                          <a:pt x="2633908" y="369499"/>
                          <a:pt x="2627643" y="382177"/>
                        </a:cubicBezTo>
                        <a:cubicBezTo>
                          <a:pt x="2621378" y="394855"/>
                          <a:pt x="2612487" y="406325"/>
                          <a:pt x="2600969" y="416588"/>
                        </a:cubicBezTo>
                        <a:cubicBezTo>
                          <a:pt x="2589451" y="426851"/>
                          <a:pt x="2575530" y="435214"/>
                          <a:pt x="2559206" y="441677"/>
                        </a:cubicBezTo>
                        <a:cubicBezTo>
                          <a:pt x="2542883" y="448140"/>
                          <a:pt x="2524546" y="451371"/>
                          <a:pt x="2504196" y="451371"/>
                        </a:cubicBezTo>
                        <a:cubicBezTo>
                          <a:pt x="2479202" y="451371"/>
                          <a:pt x="2457292" y="447010"/>
                          <a:pt x="2438466" y="438287"/>
                        </a:cubicBezTo>
                        <a:cubicBezTo>
                          <a:pt x="2419640" y="429565"/>
                          <a:pt x="2405007" y="419427"/>
                          <a:pt x="2394568" y="407873"/>
                        </a:cubicBezTo>
                        <a:cubicBezTo>
                          <a:pt x="2383924" y="400839"/>
                          <a:pt x="2375236" y="392940"/>
                          <a:pt x="2368504" y="384177"/>
                        </a:cubicBezTo>
                        <a:cubicBezTo>
                          <a:pt x="2361772" y="375414"/>
                          <a:pt x="2355902" y="366025"/>
                          <a:pt x="2350895" y="356009"/>
                        </a:cubicBezTo>
                        <a:cubicBezTo>
                          <a:pt x="2345887" y="345994"/>
                          <a:pt x="2341837" y="335039"/>
                          <a:pt x="2338747" y="323144"/>
                        </a:cubicBezTo>
                        <a:cubicBezTo>
                          <a:pt x="2335656" y="311250"/>
                          <a:pt x="2334110" y="298657"/>
                          <a:pt x="2334110" y="285365"/>
                        </a:cubicBezTo>
                        <a:cubicBezTo>
                          <a:pt x="2334110" y="279683"/>
                          <a:pt x="2334409" y="274164"/>
                          <a:pt x="2335007" y="268809"/>
                        </a:cubicBezTo>
                        <a:cubicBezTo>
                          <a:pt x="2335605" y="263454"/>
                          <a:pt x="2336625" y="257159"/>
                          <a:pt x="2338068" y="249925"/>
                        </a:cubicBezTo>
                        <a:cubicBezTo>
                          <a:pt x="2343064" y="226136"/>
                          <a:pt x="2352373" y="205212"/>
                          <a:pt x="2365997" y="187152"/>
                        </a:cubicBezTo>
                        <a:cubicBezTo>
                          <a:pt x="2379620" y="169093"/>
                          <a:pt x="2395870" y="154186"/>
                          <a:pt x="2414749" y="142432"/>
                        </a:cubicBezTo>
                        <a:cubicBezTo>
                          <a:pt x="2427565" y="134493"/>
                          <a:pt x="2442268" y="127991"/>
                          <a:pt x="2458858" y="122926"/>
                        </a:cubicBezTo>
                        <a:cubicBezTo>
                          <a:pt x="2475448" y="117862"/>
                          <a:pt x="2493402" y="115329"/>
                          <a:pt x="2512718" y="115329"/>
                        </a:cubicBezTo>
                        <a:close/>
                        <a:moveTo>
                          <a:pt x="1236368" y="115329"/>
                        </a:moveTo>
                        <a:cubicBezTo>
                          <a:pt x="1241707" y="115329"/>
                          <a:pt x="1247272" y="115657"/>
                          <a:pt x="1253063" y="116311"/>
                        </a:cubicBezTo>
                        <a:cubicBezTo>
                          <a:pt x="1258855" y="116966"/>
                          <a:pt x="1263665" y="117553"/>
                          <a:pt x="1267494" y="118072"/>
                        </a:cubicBezTo>
                        <a:cubicBezTo>
                          <a:pt x="1286391" y="121606"/>
                          <a:pt x="1302590" y="128164"/>
                          <a:pt x="1316089" y="137746"/>
                        </a:cubicBezTo>
                        <a:cubicBezTo>
                          <a:pt x="1329588" y="147328"/>
                          <a:pt x="1338626" y="160997"/>
                          <a:pt x="1343203" y="178751"/>
                        </a:cubicBezTo>
                        <a:cubicBezTo>
                          <a:pt x="1344699" y="183571"/>
                          <a:pt x="1345446" y="189405"/>
                          <a:pt x="1345446" y="196254"/>
                        </a:cubicBezTo>
                        <a:cubicBezTo>
                          <a:pt x="1345446" y="203364"/>
                          <a:pt x="1344647" y="210599"/>
                          <a:pt x="1343050" y="217960"/>
                        </a:cubicBezTo>
                        <a:cubicBezTo>
                          <a:pt x="1341452" y="225320"/>
                          <a:pt x="1338922" y="231772"/>
                          <a:pt x="1335459" y="237316"/>
                        </a:cubicBezTo>
                        <a:cubicBezTo>
                          <a:pt x="1329182" y="246736"/>
                          <a:pt x="1320988" y="253854"/>
                          <a:pt x="1310878" y="258668"/>
                        </a:cubicBezTo>
                        <a:cubicBezTo>
                          <a:pt x="1300767" y="263483"/>
                          <a:pt x="1290282" y="265891"/>
                          <a:pt x="1279424" y="265891"/>
                        </a:cubicBezTo>
                        <a:cubicBezTo>
                          <a:pt x="1265498" y="265891"/>
                          <a:pt x="1253447" y="262281"/>
                          <a:pt x="1243269" y="255061"/>
                        </a:cubicBezTo>
                        <a:cubicBezTo>
                          <a:pt x="1241202" y="252994"/>
                          <a:pt x="1238940" y="251591"/>
                          <a:pt x="1236483" y="250853"/>
                        </a:cubicBezTo>
                        <a:cubicBezTo>
                          <a:pt x="1234025" y="250115"/>
                          <a:pt x="1231446" y="249746"/>
                          <a:pt x="1228746" y="249746"/>
                        </a:cubicBezTo>
                        <a:cubicBezTo>
                          <a:pt x="1223750" y="249746"/>
                          <a:pt x="1219226" y="251233"/>
                          <a:pt x="1215173" y="254207"/>
                        </a:cubicBezTo>
                        <a:cubicBezTo>
                          <a:pt x="1211120" y="257181"/>
                          <a:pt x="1209094" y="261335"/>
                          <a:pt x="1209094" y="266669"/>
                        </a:cubicBezTo>
                        <a:cubicBezTo>
                          <a:pt x="1209094" y="272370"/>
                          <a:pt x="1211078" y="276842"/>
                          <a:pt x="1215048" y="280085"/>
                        </a:cubicBezTo>
                        <a:lnTo>
                          <a:pt x="1228918" y="284710"/>
                        </a:lnTo>
                        <a:lnTo>
                          <a:pt x="1228742" y="284722"/>
                        </a:lnTo>
                        <a:cubicBezTo>
                          <a:pt x="1228592" y="284874"/>
                          <a:pt x="1228891" y="284950"/>
                          <a:pt x="1229639" y="284950"/>
                        </a:cubicBezTo>
                        <a:lnTo>
                          <a:pt x="1228918" y="284710"/>
                        </a:lnTo>
                        <a:lnTo>
                          <a:pt x="1232161" y="284493"/>
                        </a:lnTo>
                        <a:cubicBezTo>
                          <a:pt x="1234680" y="284260"/>
                          <a:pt x="1237200" y="283879"/>
                          <a:pt x="1239719" y="283350"/>
                        </a:cubicBezTo>
                        <a:cubicBezTo>
                          <a:pt x="1242238" y="282822"/>
                          <a:pt x="1245158" y="282255"/>
                          <a:pt x="1248477" y="281650"/>
                        </a:cubicBezTo>
                        <a:cubicBezTo>
                          <a:pt x="1256135" y="279883"/>
                          <a:pt x="1263481" y="278346"/>
                          <a:pt x="1270516" y="277039"/>
                        </a:cubicBezTo>
                        <a:cubicBezTo>
                          <a:pt x="1277550" y="275731"/>
                          <a:pt x="1283958" y="275078"/>
                          <a:pt x="1289739" y="275078"/>
                        </a:cubicBezTo>
                        <a:cubicBezTo>
                          <a:pt x="1297445" y="275078"/>
                          <a:pt x="1304846" y="276367"/>
                          <a:pt x="1311942" y="278946"/>
                        </a:cubicBezTo>
                        <a:cubicBezTo>
                          <a:pt x="1319038" y="281525"/>
                          <a:pt x="1326477" y="285803"/>
                          <a:pt x="1334259" y="291780"/>
                        </a:cubicBezTo>
                        <a:cubicBezTo>
                          <a:pt x="1343570" y="298757"/>
                          <a:pt x="1350303" y="306719"/>
                          <a:pt x="1354458" y="315665"/>
                        </a:cubicBezTo>
                        <a:cubicBezTo>
                          <a:pt x="1358613" y="324611"/>
                          <a:pt x="1360691" y="334116"/>
                          <a:pt x="1360691" y="344179"/>
                        </a:cubicBezTo>
                        <a:cubicBezTo>
                          <a:pt x="1360691" y="356833"/>
                          <a:pt x="1357559" y="369499"/>
                          <a:pt x="1351294" y="382177"/>
                        </a:cubicBezTo>
                        <a:cubicBezTo>
                          <a:pt x="1345028" y="394855"/>
                          <a:pt x="1336137" y="406325"/>
                          <a:pt x="1324619" y="416588"/>
                        </a:cubicBezTo>
                        <a:cubicBezTo>
                          <a:pt x="1313101" y="426851"/>
                          <a:pt x="1299180" y="435214"/>
                          <a:pt x="1282856" y="441677"/>
                        </a:cubicBezTo>
                        <a:cubicBezTo>
                          <a:pt x="1266533" y="448140"/>
                          <a:pt x="1248196" y="451371"/>
                          <a:pt x="1227846" y="451371"/>
                        </a:cubicBezTo>
                        <a:cubicBezTo>
                          <a:pt x="1202852" y="451371"/>
                          <a:pt x="1180943" y="447010"/>
                          <a:pt x="1162116" y="438287"/>
                        </a:cubicBezTo>
                        <a:cubicBezTo>
                          <a:pt x="1143290" y="429565"/>
                          <a:pt x="1128657" y="419427"/>
                          <a:pt x="1118218" y="407873"/>
                        </a:cubicBezTo>
                        <a:cubicBezTo>
                          <a:pt x="1107574" y="400839"/>
                          <a:pt x="1098886" y="392940"/>
                          <a:pt x="1092154" y="384177"/>
                        </a:cubicBezTo>
                        <a:cubicBezTo>
                          <a:pt x="1085422" y="375414"/>
                          <a:pt x="1079552" y="366025"/>
                          <a:pt x="1074545" y="356009"/>
                        </a:cubicBezTo>
                        <a:cubicBezTo>
                          <a:pt x="1069537" y="345994"/>
                          <a:pt x="1065488" y="335039"/>
                          <a:pt x="1062397" y="323144"/>
                        </a:cubicBezTo>
                        <a:cubicBezTo>
                          <a:pt x="1059306" y="311250"/>
                          <a:pt x="1057760" y="298657"/>
                          <a:pt x="1057760" y="285365"/>
                        </a:cubicBezTo>
                        <a:cubicBezTo>
                          <a:pt x="1057760" y="279683"/>
                          <a:pt x="1058059" y="274164"/>
                          <a:pt x="1058657" y="268809"/>
                        </a:cubicBezTo>
                        <a:cubicBezTo>
                          <a:pt x="1059255" y="263454"/>
                          <a:pt x="1060275" y="257159"/>
                          <a:pt x="1061718" y="249925"/>
                        </a:cubicBezTo>
                        <a:cubicBezTo>
                          <a:pt x="1066714" y="226136"/>
                          <a:pt x="1076023" y="205212"/>
                          <a:pt x="1089647" y="187152"/>
                        </a:cubicBezTo>
                        <a:cubicBezTo>
                          <a:pt x="1103270" y="169093"/>
                          <a:pt x="1119521" y="154186"/>
                          <a:pt x="1138399" y="142432"/>
                        </a:cubicBezTo>
                        <a:cubicBezTo>
                          <a:pt x="1151215" y="134493"/>
                          <a:pt x="1165918" y="127991"/>
                          <a:pt x="1182508" y="122926"/>
                        </a:cubicBezTo>
                        <a:cubicBezTo>
                          <a:pt x="1199098" y="117862"/>
                          <a:pt x="1217052" y="115329"/>
                          <a:pt x="1236368" y="115329"/>
                        </a:cubicBezTo>
                        <a:close/>
                        <a:moveTo>
                          <a:pt x="3250289" y="108764"/>
                        </a:moveTo>
                        <a:cubicBezTo>
                          <a:pt x="3260809" y="108764"/>
                          <a:pt x="3271610" y="109534"/>
                          <a:pt x="3282690" y="111075"/>
                        </a:cubicBezTo>
                        <a:cubicBezTo>
                          <a:pt x="3293770" y="112616"/>
                          <a:pt x="3304972" y="115332"/>
                          <a:pt x="3316297" y="119222"/>
                        </a:cubicBezTo>
                        <a:cubicBezTo>
                          <a:pt x="3323989" y="122042"/>
                          <a:pt x="3331862" y="125744"/>
                          <a:pt x="3339918" y="130327"/>
                        </a:cubicBezTo>
                        <a:cubicBezTo>
                          <a:pt x="3347974" y="134911"/>
                          <a:pt x="3354657" y="140325"/>
                          <a:pt x="3359967" y="146569"/>
                        </a:cubicBezTo>
                        <a:cubicBezTo>
                          <a:pt x="3365216" y="152793"/>
                          <a:pt x="3369185" y="159707"/>
                          <a:pt x="3371876" y="167311"/>
                        </a:cubicBezTo>
                        <a:cubicBezTo>
                          <a:pt x="3374567" y="174914"/>
                          <a:pt x="3375912" y="182635"/>
                          <a:pt x="3375912" y="190474"/>
                        </a:cubicBezTo>
                        <a:cubicBezTo>
                          <a:pt x="3375912" y="202314"/>
                          <a:pt x="3372740" y="213522"/>
                          <a:pt x="3366397" y="224100"/>
                        </a:cubicBezTo>
                        <a:lnTo>
                          <a:pt x="3365511" y="224543"/>
                        </a:lnTo>
                        <a:cubicBezTo>
                          <a:pt x="3361086" y="231634"/>
                          <a:pt x="3355474" y="237190"/>
                          <a:pt x="3348673" y="241209"/>
                        </a:cubicBezTo>
                        <a:cubicBezTo>
                          <a:pt x="3340600" y="245414"/>
                          <a:pt x="3332009" y="247517"/>
                          <a:pt x="3322898" y="247517"/>
                        </a:cubicBezTo>
                        <a:cubicBezTo>
                          <a:pt x="3316397" y="247517"/>
                          <a:pt x="3309758" y="246553"/>
                          <a:pt x="3302982" y="244624"/>
                        </a:cubicBezTo>
                        <a:cubicBezTo>
                          <a:pt x="3301543" y="244043"/>
                          <a:pt x="3300094" y="243620"/>
                          <a:pt x="3298634" y="243356"/>
                        </a:cubicBezTo>
                        <a:cubicBezTo>
                          <a:pt x="3297175" y="243092"/>
                          <a:pt x="3295802" y="242836"/>
                          <a:pt x="3294516" y="242588"/>
                        </a:cubicBezTo>
                        <a:cubicBezTo>
                          <a:pt x="3293487" y="242588"/>
                          <a:pt x="3292827" y="242513"/>
                          <a:pt x="3292534" y="242363"/>
                        </a:cubicBezTo>
                        <a:cubicBezTo>
                          <a:pt x="3292241" y="242213"/>
                          <a:pt x="3292197" y="242138"/>
                          <a:pt x="3292402" y="242138"/>
                        </a:cubicBezTo>
                        <a:cubicBezTo>
                          <a:pt x="3290239" y="242138"/>
                          <a:pt x="3288518" y="242694"/>
                          <a:pt x="3287237" y="243806"/>
                        </a:cubicBezTo>
                        <a:cubicBezTo>
                          <a:pt x="3285956" y="244918"/>
                          <a:pt x="3285315" y="246426"/>
                          <a:pt x="3285315" y="248331"/>
                        </a:cubicBezTo>
                        <a:cubicBezTo>
                          <a:pt x="3285315" y="250246"/>
                          <a:pt x="3285901" y="251459"/>
                          <a:pt x="3287072" y="251971"/>
                        </a:cubicBezTo>
                        <a:cubicBezTo>
                          <a:pt x="3288244" y="252483"/>
                          <a:pt x="3290170" y="252739"/>
                          <a:pt x="3292852" y="252739"/>
                        </a:cubicBezTo>
                        <a:cubicBezTo>
                          <a:pt x="3294966" y="252739"/>
                          <a:pt x="3296993" y="252664"/>
                          <a:pt x="3298931" y="252514"/>
                        </a:cubicBezTo>
                        <a:cubicBezTo>
                          <a:pt x="3300869" y="252364"/>
                          <a:pt x="3302431" y="252289"/>
                          <a:pt x="3303617" y="252289"/>
                        </a:cubicBezTo>
                        <a:cubicBezTo>
                          <a:pt x="3315262" y="252289"/>
                          <a:pt x="3325746" y="255263"/>
                          <a:pt x="3335071" y="261212"/>
                        </a:cubicBezTo>
                        <a:cubicBezTo>
                          <a:pt x="3344396" y="267160"/>
                          <a:pt x="3352338" y="274584"/>
                          <a:pt x="3358896" y="283482"/>
                        </a:cubicBezTo>
                        <a:cubicBezTo>
                          <a:pt x="3365454" y="292381"/>
                          <a:pt x="3370453" y="302067"/>
                          <a:pt x="3373894" y="312539"/>
                        </a:cubicBezTo>
                        <a:cubicBezTo>
                          <a:pt x="3377335" y="323012"/>
                          <a:pt x="3379055" y="332844"/>
                          <a:pt x="3379055" y="342036"/>
                        </a:cubicBezTo>
                        <a:lnTo>
                          <a:pt x="3379055" y="342922"/>
                        </a:lnTo>
                        <a:cubicBezTo>
                          <a:pt x="3378374" y="357824"/>
                          <a:pt x="3375311" y="370869"/>
                          <a:pt x="3369865" y="382059"/>
                        </a:cubicBezTo>
                        <a:cubicBezTo>
                          <a:pt x="3364419" y="393248"/>
                          <a:pt x="3357329" y="403282"/>
                          <a:pt x="3348594" y="412159"/>
                        </a:cubicBezTo>
                        <a:cubicBezTo>
                          <a:pt x="3339860" y="421036"/>
                          <a:pt x="3330092" y="428478"/>
                          <a:pt x="3319291" y="434483"/>
                        </a:cubicBezTo>
                        <a:cubicBezTo>
                          <a:pt x="3308489" y="440489"/>
                          <a:pt x="3297366" y="445037"/>
                          <a:pt x="3285922" y="448128"/>
                        </a:cubicBezTo>
                        <a:cubicBezTo>
                          <a:pt x="3279069" y="450004"/>
                          <a:pt x="3272249" y="451319"/>
                          <a:pt x="3265462" y="452071"/>
                        </a:cubicBezTo>
                        <a:cubicBezTo>
                          <a:pt x="3258676" y="452824"/>
                          <a:pt x="3251677" y="453200"/>
                          <a:pt x="3244467" y="453200"/>
                        </a:cubicBezTo>
                        <a:cubicBezTo>
                          <a:pt x="3229560" y="453200"/>
                          <a:pt x="3215064" y="451457"/>
                          <a:pt x="3200979" y="447971"/>
                        </a:cubicBezTo>
                        <a:cubicBezTo>
                          <a:pt x="3186894" y="444485"/>
                          <a:pt x="3173218" y="439355"/>
                          <a:pt x="3159949" y="432583"/>
                        </a:cubicBezTo>
                        <a:cubicBezTo>
                          <a:pt x="3153810" y="429526"/>
                          <a:pt x="3147744" y="425999"/>
                          <a:pt x="3141751" y="422003"/>
                        </a:cubicBezTo>
                        <a:cubicBezTo>
                          <a:pt x="3135757" y="418007"/>
                          <a:pt x="3130218" y="413310"/>
                          <a:pt x="3125134" y="407912"/>
                        </a:cubicBezTo>
                        <a:cubicBezTo>
                          <a:pt x="3120050" y="402514"/>
                          <a:pt x="3115747" y="396457"/>
                          <a:pt x="3112225" y="389742"/>
                        </a:cubicBezTo>
                        <a:cubicBezTo>
                          <a:pt x="3108704" y="383027"/>
                          <a:pt x="3106478" y="375657"/>
                          <a:pt x="3105550" y="367632"/>
                        </a:cubicBezTo>
                        <a:cubicBezTo>
                          <a:pt x="3104626" y="358017"/>
                          <a:pt x="3104633" y="348996"/>
                          <a:pt x="3105571" y="340572"/>
                        </a:cubicBezTo>
                        <a:cubicBezTo>
                          <a:pt x="3107081" y="331847"/>
                          <a:pt x="3109854" y="323854"/>
                          <a:pt x="3113890" y="316594"/>
                        </a:cubicBezTo>
                        <a:cubicBezTo>
                          <a:pt x="3117926" y="309333"/>
                          <a:pt x="3122935" y="303905"/>
                          <a:pt x="3128917" y="300309"/>
                        </a:cubicBezTo>
                        <a:cubicBezTo>
                          <a:pt x="3132541" y="297895"/>
                          <a:pt x="3136413" y="296109"/>
                          <a:pt x="3140532" y="294952"/>
                        </a:cubicBezTo>
                        <a:cubicBezTo>
                          <a:pt x="3144652" y="293794"/>
                          <a:pt x="3148961" y="293049"/>
                          <a:pt x="3153459" y="292716"/>
                        </a:cubicBezTo>
                        <a:cubicBezTo>
                          <a:pt x="3157957" y="292382"/>
                          <a:pt x="3162189" y="292547"/>
                          <a:pt x="3166154" y="293209"/>
                        </a:cubicBezTo>
                        <a:cubicBezTo>
                          <a:pt x="3170118" y="293870"/>
                          <a:pt x="3173799" y="295144"/>
                          <a:pt x="3177194" y="297030"/>
                        </a:cubicBezTo>
                        <a:cubicBezTo>
                          <a:pt x="3181404" y="299626"/>
                          <a:pt x="3184957" y="302375"/>
                          <a:pt x="3187853" y="305278"/>
                        </a:cubicBezTo>
                        <a:cubicBezTo>
                          <a:pt x="3190748" y="308181"/>
                          <a:pt x="3193942" y="310380"/>
                          <a:pt x="3197432" y="311875"/>
                        </a:cubicBezTo>
                        <a:cubicBezTo>
                          <a:pt x="3198928" y="312518"/>
                          <a:pt x="3200423" y="312840"/>
                          <a:pt x="3201919" y="312840"/>
                        </a:cubicBezTo>
                        <a:cubicBezTo>
                          <a:pt x="3203586" y="312840"/>
                          <a:pt x="3204882" y="312518"/>
                          <a:pt x="3205809" y="311875"/>
                        </a:cubicBezTo>
                        <a:lnTo>
                          <a:pt x="3206951" y="309045"/>
                        </a:lnTo>
                        <a:lnTo>
                          <a:pt x="3206748" y="306653"/>
                        </a:lnTo>
                        <a:cubicBezTo>
                          <a:pt x="3206491" y="305229"/>
                          <a:pt x="3204692" y="303774"/>
                          <a:pt x="3201351" y="302288"/>
                        </a:cubicBezTo>
                        <a:cubicBezTo>
                          <a:pt x="3198010" y="300802"/>
                          <a:pt x="3193550" y="299104"/>
                          <a:pt x="3187971" y="297195"/>
                        </a:cubicBezTo>
                        <a:cubicBezTo>
                          <a:pt x="3182391" y="295285"/>
                          <a:pt x="3176211" y="293017"/>
                          <a:pt x="3169429" y="290390"/>
                        </a:cubicBezTo>
                        <a:cubicBezTo>
                          <a:pt x="3162647" y="287764"/>
                          <a:pt x="3156006" y="283911"/>
                          <a:pt x="3149505" y="278832"/>
                        </a:cubicBezTo>
                        <a:cubicBezTo>
                          <a:pt x="3143004" y="273753"/>
                          <a:pt x="3137281" y="267139"/>
                          <a:pt x="3132335" y="258990"/>
                        </a:cubicBezTo>
                        <a:cubicBezTo>
                          <a:pt x="3127389" y="250841"/>
                          <a:pt x="3124149" y="240628"/>
                          <a:pt x="3122616" y="228350"/>
                        </a:cubicBezTo>
                        <a:cubicBezTo>
                          <a:pt x="3120478" y="212491"/>
                          <a:pt x="3121430" y="197673"/>
                          <a:pt x="3125473" y="183895"/>
                        </a:cubicBezTo>
                        <a:cubicBezTo>
                          <a:pt x="3129779" y="168969"/>
                          <a:pt x="3137775" y="156278"/>
                          <a:pt x="3149462" y="145822"/>
                        </a:cubicBezTo>
                        <a:cubicBezTo>
                          <a:pt x="3161149" y="135366"/>
                          <a:pt x="3174134" y="127028"/>
                          <a:pt x="3188417" y="120808"/>
                        </a:cubicBezTo>
                        <a:cubicBezTo>
                          <a:pt x="3198175" y="116532"/>
                          <a:pt x="3208289" y="113455"/>
                          <a:pt x="3218757" y="111579"/>
                        </a:cubicBezTo>
                        <a:cubicBezTo>
                          <a:pt x="3229225" y="109702"/>
                          <a:pt x="3239735" y="108764"/>
                          <a:pt x="3250289" y="108764"/>
                        </a:cubicBezTo>
                        <a:close/>
                        <a:moveTo>
                          <a:pt x="1986948" y="86634"/>
                        </a:moveTo>
                        <a:cubicBezTo>
                          <a:pt x="1993632" y="86133"/>
                          <a:pt x="2000454" y="87154"/>
                          <a:pt x="2007415" y="89697"/>
                        </a:cubicBezTo>
                        <a:cubicBezTo>
                          <a:pt x="2014982" y="92522"/>
                          <a:pt x="2020969" y="96056"/>
                          <a:pt x="2025374" y="100302"/>
                        </a:cubicBezTo>
                        <a:cubicBezTo>
                          <a:pt x="2029779" y="104548"/>
                          <a:pt x="2033613" y="109819"/>
                          <a:pt x="2036876" y="116115"/>
                        </a:cubicBezTo>
                        <a:cubicBezTo>
                          <a:pt x="2039400" y="121011"/>
                          <a:pt x="2041227" y="126620"/>
                          <a:pt x="2042358" y="132942"/>
                        </a:cubicBezTo>
                        <a:cubicBezTo>
                          <a:pt x="2043489" y="139264"/>
                          <a:pt x="2043573" y="145492"/>
                          <a:pt x="2042608" y="151627"/>
                        </a:cubicBezTo>
                        <a:cubicBezTo>
                          <a:pt x="2041644" y="157761"/>
                          <a:pt x="2039619" y="163672"/>
                          <a:pt x="2036533" y="169361"/>
                        </a:cubicBezTo>
                        <a:cubicBezTo>
                          <a:pt x="2033447" y="175050"/>
                          <a:pt x="2029213" y="180047"/>
                          <a:pt x="2023831" y="184352"/>
                        </a:cubicBezTo>
                        <a:cubicBezTo>
                          <a:pt x="2022331" y="185257"/>
                          <a:pt x="2020819" y="186319"/>
                          <a:pt x="2019295" y="187538"/>
                        </a:cubicBezTo>
                        <a:cubicBezTo>
                          <a:pt x="2017771" y="188757"/>
                          <a:pt x="2016047" y="189846"/>
                          <a:pt x="2014123" y="190803"/>
                        </a:cubicBezTo>
                        <a:cubicBezTo>
                          <a:pt x="2009241" y="193246"/>
                          <a:pt x="2005912" y="194475"/>
                          <a:pt x="2004136" y="194489"/>
                        </a:cubicBezTo>
                        <a:cubicBezTo>
                          <a:pt x="2012808" y="204214"/>
                          <a:pt x="2019819" y="216643"/>
                          <a:pt x="2025167" y="231776"/>
                        </a:cubicBezTo>
                        <a:lnTo>
                          <a:pt x="2032162" y="268984"/>
                        </a:lnTo>
                        <a:lnTo>
                          <a:pt x="2033186" y="233180"/>
                        </a:lnTo>
                        <a:cubicBezTo>
                          <a:pt x="2033641" y="219687"/>
                          <a:pt x="2034763" y="206886"/>
                          <a:pt x="2036554" y="194775"/>
                        </a:cubicBezTo>
                        <a:cubicBezTo>
                          <a:pt x="2038345" y="182664"/>
                          <a:pt x="2041280" y="171275"/>
                          <a:pt x="2045359" y="160610"/>
                        </a:cubicBezTo>
                        <a:cubicBezTo>
                          <a:pt x="2049438" y="149944"/>
                          <a:pt x="2055666" y="140906"/>
                          <a:pt x="2064043" y="133496"/>
                        </a:cubicBezTo>
                        <a:cubicBezTo>
                          <a:pt x="2070096" y="128076"/>
                          <a:pt x="2076986" y="123998"/>
                          <a:pt x="2084714" y="121262"/>
                        </a:cubicBezTo>
                        <a:cubicBezTo>
                          <a:pt x="2092441" y="118526"/>
                          <a:pt x="2100474" y="117158"/>
                          <a:pt x="2108813" y="117158"/>
                        </a:cubicBezTo>
                        <a:cubicBezTo>
                          <a:pt x="2117367" y="117158"/>
                          <a:pt x="2125713" y="118706"/>
                          <a:pt x="2133852" y="121801"/>
                        </a:cubicBezTo>
                        <a:cubicBezTo>
                          <a:pt x="2141991" y="124897"/>
                          <a:pt x="2147997" y="128876"/>
                          <a:pt x="2151868" y="133739"/>
                        </a:cubicBezTo>
                        <a:cubicBezTo>
                          <a:pt x="2164232" y="144516"/>
                          <a:pt x="2171878" y="156844"/>
                          <a:pt x="2174807" y="170722"/>
                        </a:cubicBezTo>
                        <a:cubicBezTo>
                          <a:pt x="2177736" y="184600"/>
                          <a:pt x="2179505" y="200059"/>
                          <a:pt x="2180115" y="217099"/>
                        </a:cubicBezTo>
                        <a:cubicBezTo>
                          <a:pt x="2181077" y="239716"/>
                          <a:pt x="2181558" y="261433"/>
                          <a:pt x="2181558" y="282250"/>
                        </a:cubicBezTo>
                        <a:cubicBezTo>
                          <a:pt x="2181558" y="295256"/>
                          <a:pt x="2181315" y="309288"/>
                          <a:pt x="2180829" y="324345"/>
                        </a:cubicBezTo>
                        <a:cubicBezTo>
                          <a:pt x="2180344" y="339401"/>
                          <a:pt x="2179496" y="354059"/>
                          <a:pt x="2178286" y="368318"/>
                        </a:cubicBezTo>
                        <a:cubicBezTo>
                          <a:pt x="2177653" y="376200"/>
                          <a:pt x="2176809" y="383766"/>
                          <a:pt x="2175754" y="391017"/>
                        </a:cubicBezTo>
                        <a:cubicBezTo>
                          <a:pt x="2174699" y="398268"/>
                          <a:pt x="2172412" y="405575"/>
                          <a:pt x="2168892" y="412938"/>
                        </a:cubicBezTo>
                        <a:cubicBezTo>
                          <a:pt x="2164082" y="423210"/>
                          <a:pt x="2156487" y="432260"/>
                          <a:pt x="2146107" y="440088"/>
                        </a:cubicBezTo>
                        <a:cubicBezTo>
                          <a:pt x="2135727" y="447915"/>
                          <a:pt x="2123286" y="451828"/>
                          <a:pt x="2108784" y="451828"/>
                        </a:cubicBezTo>
                        <a:cubicBezTo>
                          <a:pt x="2105408" y="451828"/>
                          <a:pt x="2102974" y="451676"/>
                          <a:pt x="2101484" y="451371"/>
                        </a:cubicBezTo>
                        <a:cubicBezTo>
                          <a:pt x="2088353" y="449771"/>
                          <a:pt x="2077176" y="445231"/>
                          <a:pt x="2067951" y="437752"/>
                        </a:cubicBezTo>
                        <a:cubicBezTo>
                          <a:pt x="2058726" y="430272"/>
                          <a:pt x="2051435" y="421806"/>
                          <a:pt x="2046077" y="412352"/>
                        </a:cubicBezTo>
                        <a:cubicBezTo>
                          <a:pt x="2039771" y="400365"/>
                          <a:pt x="2035705" y="386768"/>
                          <a:pt x="2033879" y="371561"/>
                        </a:cubicBezTo>
                        <a:cubicBezTo>
                          <a:pt x="2032052" y="356355"/>
                          <a:pt x="2031139" y="340481"/>
                          <a:pt x="2031139" y="323941"/>
                        </a:cubicBezTo>
                        <a:lnTo>
                          <a:pt x="2031233" y="313337"/>
                        </a:lnTo>
                        <a:lnTo>
                          <a:pt x="2030844" y="317142"/>
                        </a:lnTo>
                        <a:cubicBezTo>
                          <a:pt x="2028613" y="327897"/>
                          <a:pt x="2025267" y="338505"/>
                          <a:pt x="2020806" y="348965"/>
                        </a:cubicBezTo>
                        <a:cubicBezTo>
                          <a:pt x="2011883" y="369887"/>
                          <a:pt x="1998076" y="388623"/>
                          <a:pt x="1979383" y="405172"/>
                        </a:cubicBezTo>
                        <a:cubicBezTo>
                          <a:pt x="1965533" y="420293"/>
                          <a:pt x="1947947" y="432072"/>
                          <a:pt x="1926623" y="440509"/>
                        </a:cubicBezTo>
                        <a:cubicBezTo>
                          <a:pt x="1905298" y="448946"/>
                          <a:pt x="1883116" y="453164"/>
                          <a:pt x="1860075" y="453164"/>
                        </a:cubicBezTo>
                        <a:lnTo>
                          <a:pt x="1856346" y="453164"/>
                        </a:lnTo>
                        <a:cubicBezTo>
                          <a:pt x="1835177" y="452555"/>
                          <a:pt x="1814696" y="448490"/>
                          <a:pt x="1794903" y="440970"/>
                        </a:cubicBezTo>
                        <a:cubicBezTo>
                          <a:pt x="1775110" y="433450"/>
                          <a:pt x="1757388" y="422632"/>
                          <a:pt x="1741739" y="408516"/>
                        </a:cubicBezTo>
                        <a:cubicBezTo>
                          <a:pt x="1726022" y="394343"/>
                          <a:pt x="1713333" y="377749"/>
                          <a:pt x="1703670" y="358735"/>
                        </a:cubicBezTo>
                        <a:cubicBezTo>
                          <a:pt x="1694007" y="339720"/>
                          <a:pt x="1688425" y="319809"/>
                          <a:pt x="1686925" y="299002"/>
                        </a:cubicBezTo>
                        <a:cubicBezTo>
                          <a:pt x="1686582" y="296659"/>
                          <a:pt x="1686410" y="294468"/>
                          <a:pt x="1686410" y="292430"/>
                        </a:cubicBezTo>
                        <a:cubicBezTo>
                          <a:pt x="1686410" y="290391"/>
                          <a:pt x="1686410" y="288325"/>
                          <a:pt x="1686410" y="286229"/>
                        </a:cubicBezTo>
                        <a:cubicBezTo>
                          <a:pt x="1686410" y="265088"/>
                          <a:pt x="1690306" y="244820"/>
                          <a:pt x="1698098" y="225425"/>
                        </a:cubicBezTo>
                        <a:cubicBezTo>
                          <a:pt x="1705889" y="206030"/>
                          <a:pt x="1717052" y="188598"/>
                          <a:pt x="1731588" y="173129"/>
                        </a:cubicBezTo>
                        <a:cubicBezTo>
                          <a:pt x="1747189" y="156613"/>
                          <a:pt x="1765632" y="143531"/>
                          <a:pt x="1786916" y="133885"/>
                        </a:cubicBezTo>
                        <a:cubicBezTo>
                          <a:pt x="1808199" y="124239"/>
                          <a:pt x="1830964" y="118930"/>
                          <a:pt x="1855210" y="117958"/>
                        </a:cubicBezTo>
                        <a:lnTo>
                          <a:pt x="1860525" y="117958"/>
                        </a:lnTo>
                        <a:cubicBezTo>
                          <a:pt x="1876046" y="117958"/>
                          <a:pt x="1891475" y="119973"/>
                          <a:pt x="1906813" y="124002"/>
                        </a:cubicBezTo>
                        <a:cubicBezTo>
                          <a:pt x="1922151" y="128031"/>
                          <a:pt x="1934351" y="133639"/>
                          <a:pt x="1943414" y="140825"/>
                        </a:cubicBezTo>
                        <a:cubicBezTo>
                          <a:pt x="1941023" y="135386"/>
                          <a:pt x="1941495" y="128667"/>
                          <a:pt x="1944828" y="120666"/>
                        </a:cubicBezTo>
                        <a:cubicBezTo>
                          <a:pt x="1946438" y="114222"/>
                          <a:pt x="1949244" y="108583"/>
                          <a:pt x="1953247" y="103749"/>
                        </a:cubicBezTo>
                        <a:cubicBezTo>
                          <a:pt x="1957250" y="98915"/>
                          <a:pt x="1961938" y="95234"/>
                          <a:pt x="1967310" y="92705"/>
                        </a:cubicBezTo>
                        <a:cubicBezTo>
                          <a:pt x="1973718" y="89159"/>
                          <a:pt x="1980264" y="87136"/>
                          <a:pt x="1986948" y="86634"/>
                        </a:cubicBezTo>
                        <a:close/>
                        <a:moveTo>
                          <a:pt x="139560" y="82054"/>
                        </a:moveTo>
                        <a:cubicBezTo>
                          <a:pt x="158443" y="82054"/>
                          <a:pt x="176445" y="83610"/>
                          <a:pt x="193567" y="86722"/>
                        </a:cubicBezTo>
                        <a:cubicBezTo>
                          <a:pt x="210688" y="89834"/>
                          <a:pt x="223580" y="94796"/>
                          <a:pt x="232243" y="101606"/>
                        </a:cubicBezTo>
                        <a:cubicBezTo>
                          <a:pt x="242373" y="109121"/>
                          <a:pt x="249652" y="118572"/>
                          <a:pt x="254081" y="129960"/>
                        </a:cubicBezTo>
                        <a:cubicBezTo>
                          <a:pt x="258510" y="141347"/>
                          <a:pt x="260725" y="152762"/>
                          <a:pt x="260725" y="164207"/>
                        </a:cubicBezTo>
                        <a:cubicBezTo>
                          <a:pt x="260725" y="172074"/>
                          <a:pt x="259777" y="179713"/>
                          <a:pt x="257882" y="187124"/>
                        </a:cubicBezTo>
                        <a:cubicBezTo>
                          <a:pt x="255986" y="194534"/>
                          <a:pt x="253147" y="201202"/>
                          <a:pt x="249363" y="207126"/>
                        </a:cubicBezTo>
                        <a:cubicBezTo>
                          <a:pt x="245579" y="213051"/>
                          <a:pt x="240919" y="217859"/>
                          <a:pt x="235383" y="221550"/>
                        </a:cubicBezTo>
                        <a:cubicBezTo>
                          <a:pt x="229846" y="225240"/>
                          <a:pt x="223613" y="227086"/>
                          <a:pt x="216684" y="227086"/>
                        </a:cubicBezTo>
                        <a:cubicBezTo>
                          <a:pt x="212145" y="227086"/>
                          <a:pt x="208133" y="226453"/>
                          <a:pt x="204647" y="225186"/>
                        </a:cubicBezTo>
                        <a:cubicBezTo>
                          <a:pt x="203608" y="224910"/>
                          <a:pt x="202794" y="224708"/>
                          <a:pt x="202203" y="224582"/>
                        </a:cubicBezTo>
                        <a:cubicBezTo>
                          <a:pt x="201613" y="224456"/>
                          <a:pt x="201058" y="224393"/>
                          <a:pt x="200539" y="224393"/>
                        </a:cubicBezTo>
                        <a:cubicBezTo>
                          <a:pt x="198648" y="224393"/>
                          <a:pt x="197218" y="225187"/>
                          <a:pt x="196249" y="226775"/>
                        </a:cubicBezTo>
                        <a:cubicBezTo>
                          <a:pt x="195280" y="228363"/>
                          <a:pt x="194795" y="230979"/>
                          <a:pt x="194795" y="234623"/>
                        </a:cubicBezTo>
                        <a:cubicBezTo>
                          <a:pt x="194795" y="235075"/>
                          <a:pt x="194872" y="235750"/>
                          <a:pt x="195024" y="236648"/>
                        </a:cubicBezTo>
                        <a:cubicBezTo>
                          <a:pt x="195176" y="237546"/>
                          <a:pt x="195253" y="238606"/>
                          <a:pt x="195253" y="239830"/>
                        </a:cubicBezTo>
                        <a:cubicBezTo>
                          <a:pt x="196119" y="251737"/>
                          <a:pt x="197022" y="264126"/>
                          <a:pt x="197960" y="276999"/>
                        </a:cubicBezTo>
                        <a:cubicBezTo>
                          <a:pt x="198898" y="289872"/>
                          <a:pt x="199367" y="302510"/>
                          <a:pt x="199367" y="314911"/>
                        </a:cubicBezTo>
                        <a:cubicBezTo>
                          <a:pt x="199367" y="323112"/>
                          <a:pt x="199048" y="331922"/>
                          <a:pt x="198410" y="341340"/>
                        </a:cubicBezTo>
                        <a:cubicBezTo>
                          <a:pt x="197772" y="350757"/>
                          <a:pt x="196722" y="360000"/>
                          <a:pt x="195260" y="369068"/>
                        </a:cubicBezTo>
                        <a:cubicBezTo>
                          <a:pt x="193731" y="378564"/>
                          <a:pt x="191265" y="388112"/>
                          <a:pt x="187862" y="397711"/>
                        </a:cubicBezTo>
                        <a:cubicBezTo>
                          <a:pt x="184460" y="407310"/>
                          <a:pt x="180090" y="416116"/>
                          <a:pt x="174754" y="424128"/>
                        </a:cubicBezTo>
                        <a:cubicBezTo>
                          <a:pt x="169417" y="432141"/>
                          <a:pt x="162922" y="438761"/>
                          <a:pt x="155269" y="443988"/>
                        </a:cubicBezTo>
                        <a:cubicBezTo>
                          <a:pt x="147616" y="449215"/>
                          <a:pt x="138834" y="451828"/>
                          <a:pt x="128923" y="451828"/>
                        </a:cubicBezTo>
                        <a:cubicBezTo>
                          <a:pt x="126656" y="451828"/>
                          <a:pt x="124518" y="451670"/>
                          <a:pt x="122508" y="451353"/>
                        </a:cubicBezTo>
                        <a:cubicBezTo>
                          <a:pt x="120498" y="451037"/>
                          <a:pt x="118433" y="450571"/>
                          <a:pt x="116314" y="449957"/>
                        </a:cubicBezTo>
                        <a:cubicBezTo>
                          <a:pt x="107832" y="447995"/>
                          <a:pt x="100401" y="444618"/>
                          <a:pt x="94022" y="439827"/>
                        </a:cubicBezTo>
                        <a:cubicBezTo>
                          <a:pt x="87643" y="435036"/>
                          <a:pt x="82000" y="429236"/>
                          <a:pt x="77095" y="422428"/>
                        </a:cubicBezTo>
                        <a:cubicBezTo>
                          <a:pt x="72190" y="415620"/>
                          <a:pt x="68177" y="408080"/>
                          <a:pt x="65058" y="399808"/>
                        </a:cubicBezTo>
                        <a:cubicBezTo>
                          <a:pt x="61938" y="391535"/>
                          <a:pt x="59469" y="383153"/>
                          <a:pt x="57650" y="374662"/>
                        </a:cubicBezTo>
                        <a:cubicBezTo>
                          <a:pt x="56430" y="369161"/>
                          <a:pt x="55666" y="363920"/>
                          <a:pt x="55356" y="358938"/>
                        </a:cubicBezTo>
                        <a:cubicBezTo>
                          <a:pt x="55047" y="353957"/>
                          <a:pt x="54892" y="349146"/>
                          <a:pt x="54892" y="344508"/>
                        </a:cubicBezTo>
                        <a:cubicBezTo>
                          <a:pt x="54892" y="334373"/>
                          <a:pt x="55746" y="324837"/>
                          <a:pt x="57453" y="315901"/>
                        </a:cubicBezTo>
                        <a:cubicBezTo>
                          <a:pt x="59161" y="306964"/>
                          <a:pt x="60906" y="298215"/>
                          <a:pt x="62690" y="289655"/>
                        </a:cubicBezTo>
                        <a:cubicBezTo>
                          <a:pt x="64473" y="281094"/>
                          <a:pt x="66134" y="272570"/>
                          <a:pt x="67672" y="264083"/>
                        </a:cubicBezTo>
                        <a:cubicBezTo>
                          <a:pt x="69211" y="255597"/>
                          <a:pt x="69980" y="246374"/>
                          <a:pt x="69980" y="236416"/>
                        </a:cubicBezTo>
                        <a:cubicBezTo>
                          <a:pt x="69980" y="235254"/>
                          <a:pt x="69904" y="233925"/>
                          <a:pt x="69751" y="232429"/>
                        </a:cubicBezTo>
                        <a:cubicBezTo>
                          <a:pt x="69599" y="230934"/>
                          <a:pt x="69523" y="229417"/>
                          <a:pt x="69523" y="227879"/>
                        </a:cubicBezTo>
                        <a:cubicBezTo>
                          <a:pt x="69037" y="222031"/>
                          <a:pt x="67826" y="218343"/>
                          <a:pt x="65890" y="216817"/>
                        </a:cubicBezTo>
                        <a:cubicBezTo>
                          <a:pt x="63954" y="215290"/>
                          <a:pt x="61455" y="214527"/>
                          <a:pt x="58393" y="214527"/>
                        </a:cubicBezTo>
                        <a:cubicBezTo>
                          <a:pt x="55664" y="214527"/>
                          <a:pt x="52655" y="214826"/>
                          <a:pt x="49366" y="215424"/>
                        </a:cubicBezTo>
                        <a:cubicBezTo>
                          <a:pt x="46078" y="216021"/>
                          <a:pt x="42657" y="216320"/>
                          <a:pt x="39104" y="216320"/>
                        </a:cubicBezTo>
                        <a:cubicBezTo>
                          <a:pt x="37228" y="216320"/>
                          <a:pt x="34654" y="215994"/>
                          <a:pt x="31382" y="215342"/>
                        </a:cubicBezTo>
                        <a:cubicBezTo>
                          <a:pt x="21062" y="212589"/>
                          <a:pt x="13251" y="206988"/>
                          <a:pt x="7951" y="198540"/>
                        </a:cubicBezTo>
                        <a:cubicBezTo>
                          <a:pt x="2650" y="190091"/>
                          <a:pt x="0" y="179842"/>
                          <a:pt x="0" y="167793"/>
                        </a:cubicBezTo>
                        <a:cubicBezTo>
                          <a:pt x="0" y="166512"/>
                          <a:pt x="75" y="165345"/>
                          <a:pt x="225" y="164292"/>
                        </a:cubicBezTo>
                        <a:cubicBezTo>
                          <a:pt x="375" y="163240"/>
                          <a:pt x="450" y="162378"/>
                          <a:pt x="450" y="161706"/>
                        </a:cubicBezTo>
                        <a:cubicBezTo>
                          <a:pt x="2969" y="128659"/>
                          <a:pt x="18435" y="106440"/>
                          <a:pt x="46848" y="95048"/>
                        </a:cubicBezTo>
                        <a:cubicBezTo>
                          <a:pt x="57507" y="91276"/>
                          <a:pt x="71239" y="88167"/>
                          <a:pt x="88046" y="85722"/>
                        </a:cubicBezTo>
                        <a:cubicBezTo>
                          <a:pt x="104853" y="83276"/>
                          <a:pt x="122024" y="82054"/>
                          <a:pt x="139560" y="82054"/>
                        </a:cubicBezTo>
                        <a:close/>
                        <a:moveTo>
                          <a:pt x="3511441" y="37677"/>
                        </a:moveTo>
                        <a:cubicBezTo>
                          <a:pt x="3529834" y="39091"/>
                          <a:pt x="3541371" y="48999"/>
                          <a:pt x="3546052" y="67402"/>
                        </a:cubicBezTo>
                        <a:cubicBezTo>
                          <a:pt x="3547324" y="76208"/>
                          <a:pt x="3547043" y="83976"/>
                          <a:pt x="3545209" y="90708"/>
                        </a:cubicBezTo>
                        <a:cubicBezTo>
                          <a:pt x="3543376" y="97440"/>
                          <a:pt x="3540189" y="103075"/>
                          <a:pt x="3535648" y="107614"/>
                        </a:cubicBezTo>
                        <a:cubicBezTo>
                          <a:pt x="3531106" y="112153"/>
                          <a:pt x="3525597" y="115557"/>
                          <a:pt x="3519120" y="117826"/>
                        </a:cubicBezTo>
                        <a:cubicBezTo>
                          <a:pt x="3512643" y="120095"/>
                          <a:pt x="3505474" y="121392"/>
                          <a:pt x="3497611" y="121716"/>
                        </a:cubicBezTo>
                        <a:cubicBezTo>
                          <a:pt x="3488328" y="121401"/>
                          <a:pt x="3478925" y="119606"/>
                          <a:pt x="3469400" y="116329"/>
                        </a:cubicBezTo>
                        <a:cubicBezTo>
                          <a:pt x="3463061" y="114429"/>
                          <a:pt x="3457933" y="113057"/>
                          <a:pt x="3454016" y="112214"/>
                        </a:cubicBezTo>
                        <a:cubicBezTo>
                          <a:pt x="3450099" y="111372"/>
                          <a:pt x="3447066" y="110800"/>
                          <a:pt x="3444918" y="110500"/>
                        </a:cubicBezTo>
                        <a:cubicBezTo>
                          <a:pt x="3445971" y="110500"/>
                          <a:pt x="3446109" y="110838"/>
                          <a:pt x="3445332" y="111514"/>
                        </a:cubicBezTo>
                        <a:cubicBezTo>
                          <a:pt x="3444556" y="112191"/>
                          <a:pt x="3443054" y="113300"/>
                          <a:pt x="3440825" y="114843"/>
                        </a:cubicBezTo>
                        <a:cubicBezTo>
                          <a:pt x="3438596" y="116386"/>
                          <a:pt x="3435992" y="117902"/>
                          <a:pt x="3433013" y="119390"/>
                        </a:cubicBezTo>
                        <a:cubicBezTo>
                          <a:pt x="3430034" y="120879"/>
                          <a:pt x="3426937" y="121785"/>
                          <a:pt x="3423723" y="122109"/>
                        </a:cubicBezTo>
                        <a:cubicBezTo>
                          <a:pt x="3410950" y="123637"/>
                          <a:pt x="3400486" y="120763"/>
                          <a:pt x="3392333" y="113486"/>
                        </a:cubicBezTo>
                        <a:cubicBezTo>
                          <a:pt x="3384142" y="105585"/>
                          <a:pt x="3380193" y="96796"/>
                          <a:pt x="3380489" y="87118"/>
                        </a:cubicBezTo>
                        <a:cubicBezTo>
                          <a:pt x="3380193" y="75569"/>
                          <a:pt x="3383331" y="65105"/>
                          <a:pt x="3389901" y="55725"/>
                        </a:cubicBezTo>
                        <a:cubicBezTo>
                          <a:pt x="3396471" y="46346"/>
                          <a:pt x="3407683" y="40363"/>
                          <a:pt x="3423537" y="37777"/>
                        </a:cubicBezTo>
                        <a:cubicBezTo>
                          <a:pt x="3431557" y="37424"/>
                          <a:pt x="3441337" y="38965"/>
                          <a:pt x="3452876" y="42399"/>
                        </a:cubicBezTo>
                        <a:cubicBezTo>
                          <a:pt x="3454396" y="43003"/>
                          <a:pt x="3457101" y="43695"/>
                          <a:pt x="3460992" y="44474"/>
                        </a:cubicBezTo>
                        <a:cubicBezTo>
                          <a:pt x="3464883" y="45253"/>
                          <a:pt x="3469512" y="46313"/>
                          <a:pt x="3474879" y="47656"/>
                        </a:cubicBezTo>
                        <a:cubicBezTo>
                          <a:pt x="3476965" y="48176"/>
                          <a:pt x="3478608" y="48285"/>
                          <a:pt x="3479808" y="47985"/>
                        </a:cubicBezTo>
                        <a:cubicBezTo>
                          <a:pt x="3480242" y="48285"/>
                          <a:pt x="3482666" y="47121"/>
                          <a:pt x="3487081" y="44492"/>
                        </a:cubicBezTo>
                        <a:cubicBezTo>
                          <a:pt x="3494081" y="39948"/>
                          <a:pt x="3502202" y="37677"/>
                          <a:pt x="3511441" y="37677"/>
                        </a:cubicBezTo>
                        <a:close/>
                        <a:moveTo>
                          <a:pt x="4435699" y="901"/>
                        </a:moveTo>
                        <a:cubicBezTo>
                          <a:pt x="4439795" y="901"/>
                          <a:pt x="4443743" y="2040"/>
                          <a:pt x="4447544" y="4319"/>
                        </a:cubicBezTo>
                        <a:cubicBezTo>
                          <a:pt x="4451344" y="6598"/>
                          <a:pt x="4454516" y="10280"/>
                          <a:pt x="4457059" y="15367"/>
                        </a:cubicBezTo>
                        <a:cubicBezTo>
                          <a:pt x="4459450" y="19548"/>
                          <a:pt x="4461062" y="23889"/>
                          <a:pt x="4461895" y="28390"/>
                        </a:cubicBezTo>
                        <a:cubicBezTo>
                          <a:pt x="4462729" y="32890"/>
                          <a:pt x="4463146" y="37057"/>
                          <a:pt x="4463146" y="40891"/>
                        </a:cubicBezTo>
                        <a:cubicBezTo>
                          <a:pt x="4463146" y="52193"/>
                          <a:pt x="4460204" y="62694"/>
                          <a:pt x="4454320" y="72395"/>
                        </a:cubicBezTo>
                        <a:cubicBezTo>
                          <a:pt x="4448436" y="82096"/>
                          <a:pt x="4441438" y="90456"/>
                          <a:pt x="4433327" y="97473"/>
                        </a:cubicBezTo>
                        <a:cubicBezTo>
                          <a:pt x="4425217" y="104491"/>
                          <a:pt x="4416880" y="110061"/>
                          <a:pt x="4408317" y="114183"/>
                        </a:cubicBezTo>
                        <a:lnTo>
                          <a:pt x="4400664" y="117219"/>
                        </a:lnTo>
                        <a:lnTo>
                          <a:pt x="4402510" y="117065"/>
                        </a:lnTo>
                        <a:cubicBezTo>
                          <a:pt x="4411063" y="117065"/>
                          <a:pt x="4419409" y="118613"/>
                          <a:pt x="4427548" y="121709"/>
                        </a:cubicBezTo>
                        <a:cubicBezTo>
                          <a:pt x="4435688" y="124804"/>
                          <a:pt x="4441619" y="128786"/>
                          <a:pt x="4445343" y="133653"/>
                        </a:cubicBezTo>
                        <a:cubicBezTo>
                          <a:pt x="4457854" y="144430"/>
                          <a:pt x="4465574" y="156761"/>
                          <a:pt x="4468504" y="170643"/>
                        </a:cubicBezTo>
                        <a:cubicBezTo>
                          <a:pt x="4471432" y="184526"/>
                          <a:pt x="4473202" y="199990"/>
                          <a:pt x="4473811" y="217035"/>
                        </a:cubicBezTo>
                        <a:cubicBezTo>
                          <a:pt x="4474773" y="239657"/>
                          <a:pt x="4475254" y="261376"/>
                          <a:pt x="4475254" y="282193"/>
                        </a:cubicBezTo>
                        <a:cubicBezTo>
                          <a:pt x="4475254" y="295209"/>
                          <a:pt x="4475011" y="309246"/>
                          <a:pt x="4474526" y="324305"/>
                        </a:cubicBezTo>
                        <a:cubicBezTo>
                          <a:pt x="4474040" y="339364"/>
                          <a:pt x="4473192" y="354026"/>
                          <a:pt x="4471982" y="368289"/>
                        </a:cubicBezTo>
                        <a:cubicBezTo>
                          <a:pt x="4471349" y="376176"/>
                          <a:pt x="4470505" y="383745"/>
                          <a:pt x="4469450" y="390996"/>
                        </a:cubicBezTo>
                        <a:cubicBezTo>
                          <a:pt x="4468395" y="398247"/>
                          <a:pt x="4466108" y="405554"/>
                          <a:pt x="4462588" y="412916"/>
                        </a:cubicBezTo>
                        <a:cubicBezTo>
                          <a:pt x="4457778" y="423194"/>
                          <a:pt x="4450183" y="432247"/>
                          <a:pt x="4439804" y="440077"/>
                        </a:cubicBezTo>
                        <a:cubicBezTo>
                          <a:pt x="4429424" y="447906"/>
                          <a:pt x="4416983" y="451821"/>
                          <a:pt x="4402481" y="451821"/>
                        </a:cubicBezTo>
                        <a:cubicBezTo>
                          <a:pt x="4399109" y="451821"/>
                          <a:pt x="4396675" y="451671"/>
                          <a:pt x="4395180" y="451371"/>
                        </a:cubicBezTo>
                        <a:cubicBezTo>
                          <a:pt x="4382050" y="449771"/>
                          <a:pt x="4370872" y="445230"/>
                          <a:pt x="4361647" y="437748"/>
                        </a:cubicBezTo>
                        <a:cubicBezTo>
                          <a:pt x="4352422" y="430266"/>
                          <a:pt x="4345131" y="421798"/>
                          <a:pt x="4339773" y="412345"/>
                        </a:cubicBezTo>
                        <a:cubicBezTo>
                          <a:pt x="4333468" y="400353"/>
                          <a:pt x="4329402" y="386751"/>
                          <a:pt x="4327575" y="371540"/>
                        </a:cubicBezTo>
                        <a:cubicBezTo>
                          <a:pt x="4325749" y="356328"/>
                          <a:pt x="4324836" y="340450"/>
                          <a:pt x="4324836" y="323905"/>
                        </a:cubicBezTo>
                        <a:cubicBezTo>
                          <a:pt x="4324836" y="315190"/>
                          <a:pt x="4324912" y="306561"/>
                          <a:pt x="4325064" y="298020"/>
                        </a:cubicBezTo>
                        <a:cubicBezTo>
                          <a:pt x="4325216" y="289478"/>
                          <a:pt x="4325445" y="281043"/>
                          <a:pt x="4325750" y="272713"/>
                        </a:cubicBezTo>
                        <a:cubicBezTo>
                          <a:pt x="4326050" y="259811"/>
                          <a:pt x="4326427" y="246612"/>
                          <a:pt x="4326882" y="233115"/>
                        </a:cubicBezTo>
                        <a:cubicBezTo>
                          <a:pt x="4327337" y="219618"/>
                          <a:pt x="4328460" y="206813"/>
                          <a:pt x="4330250" y="194700"/>
                        </a:cubicBezTo>
                        <a:cubicBezTo>
                          <a:pt x="4332041" y="182586"/>
                          <a:pt x="4334976" y="171196"/>
                          <a:pt x="4339055" y="160528"/>
                        </a:cubicBezTo>
                        <a:cubicBezTo>
                          <a:pt x="4343134" y="149860"/>
                          <a:pt x="4349362" y="140818"/>
                          <a:pt x="4357740" y="133403"/>
                        </a:cubicBezTo>
                        <a:cubicBezTo>
                          <a:pt x="4363793" y="127983"/>
                          <a:pt x="4370683" y="123905"/>
                          <a:pt x="4378410" y="121169"/>
                        </a:cubicBezTo>
                        <a:lnTo>
                          <a:pt x="4383044" y="119962"/>
                        </a:lnTo>
                        <a:lnTo>
                          <a:pt x="4379096" y="119105"/>
                        </a:lnTo>
                        <a:cubicBezTo>
                          <a:pt x="4377641" y="118740"/>
                          <a:pt x="4376261" y="117691"/>
                          <a:pt x="4374956" y="115958"/>
                        </a:cubicBezTo>
                        <a:cubicBezTo>
                          <a:pt x="4372713" y="114081"/>
                          <a:pt x="4370973" y="111029"/>
                          <a:pt x="4369737" y="106800"/>
                        </a:cubicBezTo>
                        <a:cubicBezTo>
                          <a:pt x="4368501" y="102570"/>
                          <a:pt x="4367884" y="97944"/>
                          <a:pt x="4367884" y="92919"/>
                        </a:cubicBezTo>
                        <a:cubicBezTo>
                          <a:pt x="4367884" y="83385"/>
                          <a:pt x="4370046" y="73367"/>
                          <a:pt x="4374370" y="62865"/>
                        </a:cubicBezTo>
                        <a:cubicBezTo>
                          <a:pt x="4378694" y="52364"/>
                          <a:pt x="4384085" y="42578"/>
                          <a:pt x="4390540" y="33508"/>
                        </a:cubicBezTo>
                        <a:cubicBezTo>
                          <a:pt x="4396996" y="24438"/>
                          <a:pt x="4404204" y="16736"/>
                          <a:pt x="4412164" y="10402"/>
                        </a:cubicBezTo>
                        <a:cubicBezTo>
                          <a:pt x="4420125" y="4068"/>
                          <a:pt x="4427970" y="901"/>
                          <a:pt x="4435699" y="901"/>
                        </a:cubicBezTo>
                        <a:close/>
                        <a:moveTo>
                          <a:pt x="699232" y="0"/>
                        </a:moveTo>
                        <a:cubicBezTo>
                          <a:pt x="706595" y="0"/>
                          <a:pt x="714304" y="3142"/>
                          <a:pt x="722360" y="9427"/>
                        </a:cubicBezTo>
                        <a:cubicBezTo>
                          <a:pt x="730416" y="15711"/>
                          <a:pt x="737716" y="23371"/>
                          <a:pt x="744259" y="32408"/>
                        </a:cubicBezTo>
                        <a:cubicBezTo>
                          <a:pt x="750803" y="41445"/>
                          <a:pt x="756236" y="51210"/>
                          <a:pt x="760558" y="61705"/>
                        </a:cubicBezTo>
                        <a:cubicBezTo>
                          <a:pt x="764880" y="72199"/>
                          <a:pt x="767041" y="82156"/>
                          <a:pt x="767041" y="91576"/>
                        </a:cubicBezTo>
                        <a:cubicBezTo>
                          <a:pt x="767041" y="103154"/>
                          <a:pt x="764714" y="110907"/>
                          <a:pt x="760061" y="114836"/>
                        </a:cubicBezTo>
                        <a:cubicBezTo>
                          <a:pt x="758652" y="116717"/>
                          <a:pt x="757067" y="117874"/>
                          <a:pt x="755307" y="118305"/>
                        </a:cubicBezTo>
                        <a:lnTo>
                          <a:pt x="753780" y="118638"/>
                        </a:lnTo>
                        <a:lnTo>
                          <a:pt x="758003" y="119010"/>
                        </a:lnTo>
                        <a:cubicBezTo>
                          <a:pt x="768363" y="120854"/>
                          <a:pt x="778614" y="123621"/>
                          <a:pt x="788754" y="127309"/>
                        </a:cubicBezTo>
                        <a:cubicBezTo>
                          <a:pt x="809035" y="134686"/>
                          <a:pt x="827665" y="147728"/>
                          <a:pt x="844643" y="166436"/>
                        </a:cubicBezTo>
                        <a:cubicBezTo>
                          <a:pt x="860555" y="176270"/>
                          <a:pt x="873560" y="191440"/>
                          <a:pt x="883659" y="211945"/>
                        </a:cubicBezTo>
                        <a:cubicBezTo>
                          <a:pt x="893758" y="232450"/>
                          <a:pt x="899291" y="254473"/>
                          <a:pt x="900257" y="278014"/>
                        </a:cubicBezTo>
                        <a:lnTo>
                          <a:pt x="900257" y="282722"/>
                        </a:lnTo>
                        <a:cubicBezTo>
                          <a:pt x="900257" y="304820"/>
                          <a:pt x="895796" y="326329"/>
                          <a:pt x="886874" y="347251"/>
                        </a:cubicBezTo>
                        <a:cubicBezTo>
                          <a:pt x="877951" y="368173"/>
                          <a:pt x="864189" y="386908"/>
                          <a:pt x="845586" y="403458"/>
                        </a:cubicBezTo>
                        <a:cubicBezTo>
                          <a:pt x="831646" y="418579"/>
                          <a:pt x="814014" y="430358"/>
                          <a:pt x="792690" y="438795"/>
                        </a:cubicBezTo>
                        <a:cubicBezTo>
                          <a:pt x="771366" y="447231"/>
                          <a:pt x="749186" y="451450"/>
                          <a:pt x="726150" y="451450"/>
                        </a:cubicBezTo>
                        <a:lnTo>
                          <a:pt x="722414" y="451450"/>
                        </a:lnTo>
                        <a:cubicBezTo>
                          <a:pt x="701244" y="450835"/>
                          <a:pt x="680763" y="446769"/>
                          <a:pt x="660970" y="439252"/>
                        </a:cubicBezTo>
                        <a:cubicBezTo>
                          <a:pt x="641177" y="431734"/>
                          <a:pt x="623456" y="420917"/>
                          <a:pt x="607807" y="406801"/>
                        </a:cubicBezTo>
                        <a:cubicBezTo>
                          <a:pt x="592090" y="392628"/>
                          <a:pt x="579402" y="376034"/>
                          <a:pt x="569741" y="357020"/>
                        </a:cubicBezTo>
                        <a:cubicBezTo>
                          <a:pt x="560080" y="338006"/>
                          <a:pt x="554497" y="318095"/>
                          <a:pt x="552992" y="297288"/>
                        </a:cubicBezTo>
                        <a:cubicBezTo>
                          <a:pt x="552650" y="294944"/>
                          <a:pt x="552478" y="292754"/>
                          <a:pt x="552478" y="290715"/>
                        </a:cubicBezTo>
                        <a:cubicBezTo>
                          <a:pt x="552478" y="288677"/>
                          <a:pt x="552478" y="286610"/>
                          <a:pt x="552478" y="284515"/>
                        </a:cubicBezTo>
                        <a:cubicBezTo>
                          <a:pt x="552478" y="263374"/>
                          <a:pt x="556374" y="243106"/>
                          <a:pt x="564165" y="223711"/>
                        </a:cubicBezTo>
                        <a:cubicBezTo>
                          <a:pt x="571957" y="204315"/>
                          <a:pt x="583120" y="186883"/>
                          <a:pt x="597655" y="171415"/>
                        </a:cubicBezTo>
                        <a:cubicBezTo>
                          <a:pt x="613257" y="154898"/>
                          <a:pt x="631700" y="141817"/>
                          <a:pt x="652984" y="132171"/>
                        </a:cubicBezTo>
                        <a:cubicBezTo>
                          <a:pt x="674267" y="122524"/>
                          <a:pt x="697034" y="117215"/>
                          <a:pt x="721285" y="116244"/>
                        </a:cubicBezTo>
                        <a:lnTo>
                          <a:pt x="726593" y="116244"/>
                        </a:lnTo>
                        <a:lnTo>
                          <a:pt x="735655" y="117042"/>
                        </a:lnTo>
                        <a:lnTo>
                          <a:pt x="726096" y="113290"/>
                        </a:lnTo>
                        <a:cubicBezTo>
                          <a:pt x="717536" y="109168"/>
                          <a:pt x="709270" y="103591"/>
                          <a:pt x="701300" y="96559"/>
                        </a:cubicBezTo>
                        <a:cubicBezTo>
                          <a:pt x="693330" y="89527"/>
                          <a:pt x="686344" y="81114"/>
                          <a:pt x="680341" y="71320"/>
                        </a:cubicBezTo>
                        <a:cubicBezTo>
                          <a:pt x="674337" y="61526"/>
                          <a:pt x="671336" y="50935"/>
                          <a:pt x="671336" y="39548"/>
                        </a:cubicBezTo>
                        <a:cubicBezTo>
                          <a:pt x="671336" y="32095"/>
                          <a:pt x="673369" y="23520"/>
                          <a:pt x="677437" y="13824"/>
                        </a:cubicBezTo>
                        <a:cubicBezTo>
                          <a:pt x="679985" y="9094"/>
                          <a:pt x="683220" y="5608"/>
                          <a:pt x="687141" y="3365"/>
                        </a:cubicBezTo>
                        <a:cubicBezTo>
                          <a:pt x="691063" y="1122"/>
                          <a:pt x="695094" y="0"/>
                          <a:pt x="699232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51D298-C54B-4033-B5CE-B177A38DF9F9}"/>
              </a:ext>
            </a:extLst>
          </p:cNvPr>
          <p:cNvSpPr txBox="1"/>
          <p:nvPr/>
        </p:nvSpPr>
        <p:spPr>
          <a:xfrm>
            <a:off x="2890439" y="2022274"/>
            <a:ext cx="35806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Hát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hát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34D21-15E6-40ED-8ABC-2590ECF9FB68}"/>
              </a:ext>
            </a:extLst>
          </p:cNvPr>
          <p:cNvSpPr txBox="1"/>
          <p:nvPr/>
        </p:nvSpPr>
        <p:spPr>
          <a:xfrm>
            <a:off x="2890439" y="2745958"/>
            <a:ext cx="38017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– 2 câu </a:t>
            </a:r>
            <a:r>
              <a:rPr lang="vi-VN" sz="3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hát</a:t>
            </a:r>
            <a:endParaRPr lang="vi-VN" sz="3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Picture 6" descr="Free Icon | Singing">
            <a:extLst>
              <a:ext uri="{FF2B5EF4-FFF2-40B4-BE49-F238E27FC236}">
                <a16:creationId xmlns:a16="http://schemas.microsoft.com/office/drawing/2014/main" id="{A1303D2C-A330-47C0-BEB4-3C6F46FF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6351" y="204302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eclare, express, say, speak, talk icon - Download on Iconfinder">
            <a:extLst>
              <a:ext uri="{FF2B5EF4-FFF2-40B4-BE49-F238E27FC236}">
                <a16:creationId xmlns:a16="http://schemas.microsoft.com/office/drawing/2014/main" id="{A7C04CFD-72FB-472A-B7FA-91A51730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1255" y="2738184"/>
            <a:ext cx="592549" cy="5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91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635" y="-7607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sp>
        <p:nvSpPr>
          <p:cNvPr id="10" name="云形 9"/>
          <p:cNvSpPr/>
          <p:nvPr/>
        </p:nvSpPr>
        <p:spPr>
          <a:xfrm>
            <a:off x="1654175" y="524512"/>
            <a:ext cx="5835650" cy="3903345"/>
          </a:xfrm>
          <a:custGeom>
            <a:avLst/>
            <a:gdLst>
              <a:gd name="connsiteX0" fmla="*/ 526829 w 5835650"/>
              <a:gd name="connsiteY0" fmla="*/ 1298404 h 3903345"/>
              <a:gd name="connsiteX1" fmla="*/ 759580 w 5835650"/>
              <a:gd name="connsiteY1" fmla="*/ 624083 h 3903345"/>
              <a:gd name="connsiteX2" fmla="*/ 1891858 w 5835650"/>
              <a:gd name="connsiteY2" fmla="*/ 470027 h 3903345"/>
              <a:gd name="connsiteX3" fmla="*/ 3033457 w 5835650"/>
              <a:gd name="connsiteY3" fmla="*/ 310099 h 3903345"/>
              <a:gd name="connsiteX4" fmla="*/ 3478290 w 5835650"/>
              <a:gd name="connsiteY4" fmla="*/ 18071 h 3903345"/>
              <a:gd name="connsiteX5" fmla="*/ 4029975 w 5835650"/>
              <a:gd name="connsiteY5" fmla="*/ 224171 h 3903345"/>
              <a:gd name="connsiteX6" fmla="*/ 4790501 w 5835650"/>
              <a:gd name="connsiteY6" fmla="*/ 62345 h 3903345"/>
              <a:gd name="connsiteX7" fmla="*/ 5176167 w 5835650"/>
              <a:gd name="connsiteY7" fmla="*/ 503820 h 3903345"/>
              <a:gd name="connsiteX8" fmla="*/ 5671117 w 5835650"/>
              <a:gd name="connsiteY8" fmla="*/ 932285 h 3903345"/>
              <a:gd name="connsiteX9" fmla="*/ 5648963 w 5835650"/>
              <a:gd name="connsiteY9" fmla="*/ 1396891 h 3903345"/>
              <a:gd name="connsiteX10" fmla="*/ 5810794 w 5835650"/>
              <a:gd name="connsiteY10" fmla="*/ 2107264 h 3903345"/>
              <a:gd name="connsiteX11" fmla="*/ 5052700 w 5835650"/>
              <a:gd name="connsiteY11" fmla="*/ 2729088 h 3903345"/>
              <a:gd name="connsiteX12" fmla="*/ 4781315 w 5835650"/>
              <a:gd name="connsiteY12" fmla="*/ 3261913 h 3903345"/>
              <a:gd name="connsiteX13" fmla="*/ 3857337 w 5835650"/>
              <a:gd name="connsiteY13" fmla="*/ 3326426 h 3903345"/>
              <a:gd name="connsiteX14" fmla="*/ 3197044 w 5835650"/>
              <a:gd name="connsiteY14" fmla="*/ 3894851 h 3903345"/>
              <a:gd name="connsiteX15" fmla="*/ 2226192 w 5835650"/>
              <a:gd name="connsiteY15" fmla="*/ 3547887 h 3903345"/>
              <a:gd name="connsiteX16" fmla="*/ 784030 w 5835650"/>
              <a:gd name="connsiteY16" fmla="*/ 3205079 h 3903345"/>
              <a:gd name="connsiteX17" fmla="*/ 149943 w 5835650"/>
              <a:gd name="connsiteY17" fmla="*/ 2823600 h 3903345"/>
              <a:gd name="connsiteX18" fmla="*/ 285433 w 5835650"/>
              <a:gd name="connsiteY18" fmla="*/ 2308665 h 3903345"/>
              <a:gd name="connsiteX19" fmla="*/ -676 w 5835650"/>
              <a:gd name="connsiteY19" fmla="*/ 1780359 h 3903345"/>
              <a:gd name="connsiteX20" fmla="*/ 521831 w 5835650"/>
              <a:gd name="connsiteY20" fmla="*/ 1310783 h 3903345"/>
              <a:gd name="connsiteX21" fmla="*/ 526829 w 5835650"/>
              <a:gd name="connsiteY21" fmla="*/ 1298404 h 3903345"/>
              <a:gd name="connsiteX0" fmla="*/ 633951 w 5835650"/>
              <a:gd name="connsiteY0" fmla="*/ 2365228 h 3903345"/>
              <a:gd name="connsiteX1" fmla="*/ 291782 w 5835650"/>
              <a:gd name="connsiteY1" fmla="*/ 2293215 h 3903345"/>
              <a:gd name="connsiteX2" fmla="*/ 935865 w 5835650"/>
              <a:gd name="connsiteY2" fmla="*/ 3153306 h 3903345"/>
              <a:gd name="connsiteX3" fmla="*/ 786191 w 5835650"/>
              <a:gd name="connsiteY3" fmla="*/ 3187731 h 3903345"/>
              <a:gd name="connsiteX4" fmla="*/ 2225922 w 5835650"/>
              <a:gd name="connsiteY4" fmla="*/ 3531985 h 3903345"/>
              <a:gd name="connsiteX5" fmla="*/ 2135685 w 5835650"/>
              <a:gd name="connsiteY5" fmla="*/ 3374767 h 3903345"/>
              <a:gd name="connsiteX6" fmla="*/ 3894080 w 5835650"/>
              <a:gd name="connsiteY6" fmla="*/ 3139933 h 3903345"/>
              <a:gd name="connsiteX7" fmla="*/ 3858013 w 5835650"/>
              <a:gd name="connsiteY7" fmla="*/ 3312421 h 3903345"/>
              <a:gd name="connsiteX8" fmla="*/ 4610298 w 5835650"/>
              <a:gd name="connsiteY8" fmla="*/ 2074013 h 3903345"/>
              <a:gd name="connsiteX9" fmla="*/ 5049458 w 5835650"/>
              <a:gd name="connsiteY9" fmla="*/ 2718788 h 3903345"/>
              <a:gd name="connsiteX10" fmla="*/ 5646261 w 5835650"/>
              <a:gd name="connsiteY10" fmla="*/ 1387313 h 3903345"/>
              <a:gd name="connsiteX11" fmla="*/ 5450659 w 5835650"/>
              <a:gd name="connsiteY11" fmla="*/ 1629104 h 3903345"/>
              <a:gd name="connsiteX12" fmla="*/ 5176978 w 5835650"/>
              <a:gd name="connsiteY12" fmla="*/ 490267 h 3903345"/>
              <a:gd name="connsiteX13" fmla="*/ 5187244 w 5835650"/>
              <a:gd name="connsiteY13" fmla="*/ 604476 h 3903345"/>
              <a:gd name="connsiteX14" fmla="*/ 3927986 w 5835650"/>
              <a:gd name="connsiteY14" fmla="*/ 357083 h 3903345"/>
              <a:gd name="connsiteX15" fmla="*/ 4028219 w 5835650"/>
              <a:gd name="connsiteY15" fmla="*/ 211431 h 3903345"/>
              <a:gd name="connsiteX16" fmla="*/ 2990905 w 5835650"/>
              <a:gd name="connsiteY16" fmla="*/ 426476 h 3903345"/>
              <a:gd name="connsiteX17" fmla="*/ 3039401 w 5835650"/>
              <a:gd name="connsiteY17" fmla="*/ 300882 h 3903345"/>
              <a:gd name="connsiteX18" fmla="*/ 1891182 w 5835650"/>
              <a:gd name="connsiteY18" fmla="*/ 469124 h 3903345"/>
              <a:gd name="connsiteX19" fmla="*/ 2066792 w 5835650"/>
              <a:gd name="connsiteY19" fmla="*/ 590923 h 3903345"/>
              <a:gd name="connsiteX20" fmla="*/ 557493 w 5835650"/>
              <a:gd name="connsiteY20" fmla="*/ 1426618 h 3903345"/>
              <a:gd name="connsiteX21" fmla="*/ 526829 w 5835650"/>
              <a:gd name="connsiteY21" fmla="*/ 1298404 h 390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35650" h="3903345" fill="none" extrusionOk="0">
                <a:moveTo>
                  <a:pt x="526829" y="1298404"/>
                </a:moveTo>
                <a:cubicBezTo>
                  <a:pt x="497640" y="1056311"/>
                  <a:pt x="547750" y="785374"/>
                  <a:pt x="759580" y="624083"/>
                </a:cubicBezTo>
                <a:cubicBezTo>
                  <a:pt x="1060187" y="346817"/>
                  <a:pt x="1446576" y="307855"/>
                  <a:pt x="1891858" y="470027"/>
                </a:cubicBezTo>
                <a:cubicBezTo>
                  <a:pt x="2162722" y="87131"/>
                  <a:pt x="2691833" y="92218"/>
                  <a:pt x="3033457" y="310099"/>
                </a:cubicBezTo>
                <a:cubicBezTo>
                  <a:pt x="3118097" y="115594"/>
                  <a:pt x="3291574" y="53946"/>
                  <a:pt x="3478290" y="18071"/>
                </a:cubicBezTo>
                <a:cubicBezTo>
                  <a:pt x="3687168" y="-25475"/>
                  <a:pt x="3906559" y="53444"/>
                  <a:pt x="4029975" y="224171"/>
                </a:cubicBezTo>
                <a:cubicBezTo>
                  <a:pt x="4169150" y="5312"/>
                  <a:pt x="4509108" y="-39540"/>
                  <a:pt x="4790501" y="62345"/>
                </a:cubicBezTo>
                <a:cubicBezTo>
                  <a:pt x="4992577" y="178465"/>
                  <a:pt x="5153046" y="301086"/>
                  <a:pt x="5176167" y="503820"/>
                </a:cubicBezTo>
                <a:cubicBezTo>
                  <a:pt x="5374091" y="577806"/>
                  <a:pt x="5601379" y="719297"/>
                  <a:pt x="5671117" y="932285"/>
                </a:cubicBezTo>
                <a:cubicBezTo>
                  <a:pt x="5732284" y="1088296"/>
                  <a:pt x="5714339" y="1255040"/>
                  <a:pt x="5648963" y="1396891"/>
                </a:cubicBezTo>
                <a:cubicBezTo>
                  <a:pt x="5850794" y="1575775"/>
                  <a:pt x="5895285" y="1864724"/>
                  <a:pt x="5810794" y="2107264"/>
                </a:cubicBezTo>
                <a:cubicBezTo>
                  <a:pt x="5665618" y="2472441"/>
                  <a:pt x="5373197" y="2691214"/>
                  <a:pt x="5052700" y="2729088"/>
                </a:cubicBezTo>
                <a:cubicBezTo>
                  <a:pt x="5042398" y="2927777"/>
                  <a:pt x="4950877" y="3125550"/>
                  <a:pt x="4781315" y="3261913"/>
                </a:cubicBezTo>
                <a:cubicBezTo>
                  <a:pt x="4501887" y="3507250"/>
                  <a:pt x="4195541" y="3529589"/>
                  <a:pt x="3857337" y="3326426"/>
                </a:cubicBezTo>
                <a:cubicBezTo>
                  <a:pt x="3761170" y="3667552"/>
                  <a:pt x="3480908" y="3837063"/>
                  <a:pt x="3197044" y="3894851"/>
                </a:cubicBezTo>
                <a:cubicBezTo>
                  <a:pt x="2847892" y="4006779"/>
                  <a:pt x="2388483" y="3865999"/>
                  <a:pt x="2226192" y="3547887"/>
                </a:cubicBezTo>
                <a:cubicBezTo>
                  <a:pt x="1707535" y="3838170"/>
                  <a:pt x="1052238" y="3733349"/>
                  <a:pt x="784030" y="3205079"/>
                </a:cubicBezTo>
                <a:cubicBezTo>
                  <a:pt x="481593" y="3265860"/>
                  <a:pt x="265938" y="3069269"/>
                  <a:pt x="149943" y="2823600"/>
                </a:cubicBezTo>
                <a:cubicBezTo>
                  <a:pt x="108988" y="2650307"/>
                  <a:pt x="145244" y="2470076"/>
                  <a:pt x="285433" y="2308665"/>
                </a:cubicBezTo>
                <a:cubicBezTo>
                  <a:pt x="85399" y="2231897"/>
                  <a:pt x="-41556" y="2015286"/>
                  <a:pt x="-676" y="1780359"/>
                </a:cubicBezTo>
                <a:cubicBezTo>
                  <a:pt x="14713" y="1539372"/>
                  <a:pt x="258302" y="1380152"/>
                  <a:pt x="521831" y="1310783"/>
                </a:cubicBezTo>
                <a:cubicBezTo>
                  <a:pt x="523533" y="1306870"/>
                  <a:pt x="525369" y="1302450"/>
                  <a:pt x="526829" y="1298404"/>
                </a:cubicBezTo>
                <a:close/>
              </a:path>
              <a:path w="5835650" h="3903345" fill="none" extrusionOk="0">
                <a:moveTo>
                  <a:pt x="633951" y="2365228"/>
                </a:moveTo>
                <a:cubicBezTo>
                  <a:pt x="528615" y="2387378"/>
                  <a:pt x="385703" y="2343459"/>
                  <a:pt x="291782" y="2293215"/>
                </a:cubicBezTo>
                <a:moveTo>
                  <a:pt x="935865" y="3153306"/>
                </a:moveTo>
                <a:cubicBezTo>
                  <a:pt x="883615" y="3165383"/>
                  <a:pt x="841229" y="3188736"/>
                  <a:pt x="786191" y="3187731"/>
                </a:cubicBezTo>
                <a:moveTo>
                  <a:pt x="2225922" y="3531985"/>
                </a:moveTo>
                <a:cubicBezTo>
                  <a:pt x="2194215" y="3484997"/>
                  <a:pt x="2168059" y="3434800"/>
                  <a:pt x="2135685" y="3374767"/>
                </a:cubicBezTo>
                <a:moveTo>
                  <a:pt x="3894080" y="3139933"/>
                </a:moveTo>
                <a:cubicBezTo>
                  <a:pt x="3881555" y="3197884"/>
                  <a:pt x="3880543" y="3266500"/>
                  <a:pt x="3858013" y="3312421"/>
                </a:cubicBezTo>
                <a:moveTo>
                  <a:pt x="4610298" y="2074013"/>
                </a:moveTo>
                <a:cubicBezTo>
                  <a:pt x="4925272" y="2188184"/>
                  <a:pt x="5009627" y="2421024"/>
                  <a:pt x="5049458" y="2718788"/>
                </a:cubicBezTo>
                <a:moveTo>
                  <a:pt x="5646261" y="1387313"/>
                </a:moveTo>
                <a:cubicBezTo>
                  <a:pt x="5595122" y="1492726"/>
                  <a:pt x="5525778" y="1570446"/>
                  <a:pt x="5450659" y="1629104"/>
                </a:cubicBezTo>
                <a:moveTo>
                  <a:pt x="5176978" y="490267"/>
                </a:moveTo>
                <a:cubicBezTo>
                  <a:pt x="5181910" y="525085"/>
                  <a:pt x="5185868" y="558898"/>
                  <a:pt x="5187244" y="604476"/>
                </a:cubicBezTo>
                <a:moveTo>
                  <a:pt x="3927986" y="357083"/>
                </a:moveTo>
                <a:cubicBezTo>
                  <a:pt x="3949435" y="300930"/>
                  <a:pt x="3988139" y="260831"/>
                  <a:pt x="4028219" y="211431"/>
                </a:cubicBezTo>
                <a:moveTo>
                  <a:pt x="2990905" y="426476"/>
                </a:moveTo>
                <a:cubicBezTo>
                  <a:pt x="2993451" y="381908"/>
                  <a:pt x="3016476" y="338230"/>
                  <a:pt x="3039401" y="300882"/>
                </a:cubicBezTo>
                <a:moveTo>
                  <a:pt x="1891182" y="469124"/>
                </a:moveTo>
                <a:cubicBezTo>
                  <a:pt x="1963064" y="514287"/>
                  <a:pt x="2026451" y="546631"/>
                  <a:pt x="2066792" y="590923"/>
                </a:cubicBezTo>
                <a:moveTo>
                  <a:pt x="557493" y="1426618"/>
                </a:moveTo>
                <a:cubicBezTo>
                  <a:pt x="542819" y="1384242"/>
                  <a:pt x="531663" y="1339932"/>
                  <a:pt x="526829" y="1298404"/>
                </a:cubicBezTo>
              </a:path>
              <a:path w="5835650" h="3903345" stroke="0" extrusionOk="0">
                <a:moveTo>
                  <a:pt x="526829" y="1298404"/>
                </a:moveTo>
                <a:cubicBezTo>
                  <a:pt x="514186" y="1050383"/>
                  <a:pt x="565255" y="811207"/>
                  <a:pt x="759580" y="624083"/>
                </a:cubicBezTo>
                <a:cubicBezTo>
                  <a:pt x="1110473" y="345622"/>
                  <a:pt x="1511953" y="291592"/>
                  <a:pt x="1891858" y="470027"/>
                </a:cubicBezTo>
                <a:cubicBezTo>
                  <a:pt x="2079706" y="19510"/>
                  <a:pt x="2706149" y="5423"/>
                  <a:pt x="3033457" y="310099"/>
                </a:cubicBezTo>
                <a:cubicBezTo>
                  <a:pt x="3089488" y="162133"/>
                  <a:pt x="3311204" y="59919"/>
                  <a:pt x="3478290" y="18071"/>
                </a:cubicBezTo>
                <a:cubicBezTo>
                  <a:pt x="3685983" y="-6494"/>
                  <a:pt x="3895660" y="60589"/>
                  <a:pt x="4029975" y="224171"/>
                </a:cubicBezTo>
                <a:cubicBezTo>
                  <a:pt x="4174372" y="2653"/>
                  <a:pt x="4511678" y="-94531"/>
                  <a:pt x="4790501" y="62345"/>
                </a:cubicBezTo>
                <a:cubicBezTo>
                  <a:pt x="4983648" y="147731"/>
                  <a:pt x="5155952" y="312003"/>
                  <a:pt x="5176167" y="503820"/>
                </a:cubicBezTo>
                <a:cubicBezTo>
                  <a:pt x="5391197" y="576833"/>
                  <a:pt x="5587850" y="719199"/>
                  <a:pt x="5671117" y="932285"/>
                </a:cubicBezTo>
                <a:cubicBezTo>
                  <a:pt x="5710410" y="1062378"/>
                  <a:pt x="5703461" y="1260045"/>
                  <a:pt x="5648963" y="1396891"/>
                </a:cubicBezTo>
                <a:cubicBezTo>
                  <a:pt x="5792855" y="1584251"/>
                  <a:pt x="5863878" y="1855431"/>
                  <a:pt x="5810794" y="2107264"/>
                </a:cubicBezTo>
                <a:cubicBezTo>
                  <a:pt x="5723095" y="2504433"/>
                  <a:pt x="5409812" y="2696105"/>
                  <a:pt x="5052700" y="2729088"/>
                </a:cubicBezTo>
                <a:cubicBezTo>
                  <a:pt x="5037774" y="2944384"/>
                  <a:pt x="4982327" y="3154107"/>
                  <a:pt x="4781315" y="3261913"/>
                </a:cubicBezTo>
                <a:cubicBezTo>
                  <a:pt x="4507854" y="3452859"/>
                  <a:pt x="4182235" y="3491202"/>
                  <a:pt x="3857337" y="3326426"/>
                </a:cubicBezTo>
                <a:cubicBezTo>
                  <a:pt x="3758583" y="3563573"/>
                  <a:pt x="3525042" y="3805489"/>
                  <a:pt x="3197044" y="3894851"/>
                </a:cubicBezTo>
                <a:cubicBezTo>
                  <a:pt x="2827432" y="3983249"/>
                  <a:pt x="2432706" y="3895596"/>
                  <a:pt x="2226192" y="3547887"/>
                </a:cubicBezTo>
                <a:cubicBezTo>
                  <a:pt x="1701803" y="3721134"/>
                  <a:pt x="1122783" y="3726587"/>
                  <a:pt x="784030" y="3205079"/>
                </a:cubicBezTo>
                <a:cubicBezTo>
                  <a:pt x="449685" y="3239873"/>
                  <a:pt x="191791" y="3103341"/>
                  <a:pt x="149943" y="2823600"/>
                </a:cubicBezTo>
                <a:cubicBezTo>
                  <a:pt x="86022" y="2620761"/>
                  <a:pt x="143662" y="2470434"/>
                  <a:pt x="285433" y="2308665"/>
                </a:cubicBezTo>
                <a:cubicBezTo>
                  <a:pt x="88319" y="2195196"/>
                  <a:pt x="-26673" y="1976649"/>
                  <a:pt x="-676" y="1780359"/>
                </a:cubicBezTo>
                <a:cubicBezTo>
                  <a:pt x="48507" y="1497617"/>
                  <a:pt x="252965" y="1360886"/>
                  <a:pt x="521831" y="1310783"/>
                </a:cubicBezTo>
                <a:cubicBezTo>
                  <a:pt x="523820" y="1307257"/>
                  <a:pt x="525808" y="1302795"/>
                  <a:pt x="526829" y="1298404"/>
                </a:cubicBezTo>
                <a:close/>
              </a:path>
              <a:path w="5835650" h="3903345" fill="none" stroke="0" extrusionOk="0">
                <a:moveTo>
                  <a:pt x="633951" y="2365228"/>
                </a:moveTo>
                <a:cubicBezTo>
                  <a:pt x="506785" y="2361686"/>
                  <a:pt x="405526" y="2333219"/>
                  <a:pt x="291782" y="2293215"/>
                </a:cubicBezTo>
                <a:moveTo>
                  <a:pt x="935865" y="3153306"/>
                </a:moveTo>
                <a:cubicBezTo>
                  <a:pt x="881198" y="3174816"/>
                  <a:pt x="838144" y="3184833"/>
                  <a:pt x="786191" y="3187731"/>
                </a:cubicBezTo>
                <a:moveTo>
                  <a:pt x="2225922" y="3531985"/>
                </a:moveTo>
                <a:cubicBezTo>
                  <a:pt x="2187106" y="3484008"/>
                  <a:pt x="2156318" y="3429500"/>
                  <a:pt x="2135685" y="3374767"/>
                </a:cubicBezTo>
                <a:moveTo>
                  <a:pt x="3894080" y="3139933"/>
                </a:moveTo>
                <a:cubicBezTo>
                  <a:pt x="3887212" y="3194019"/>
                  <a:pt x="3886482" y="3250658"/>
                  <a:pt x="3858013" y="3312421"/>
                </a:cubicBezTo>
                <a:moveTo>
                  <a:pt x="4610298" y="2074013"/>
                </a:moveTo>
                <a:cubicBezTo>
                  <a:pt x="4914070" y="2151016"/>
                  <a:pt x="5104337" y="2432735"/>
                  <a:pt x="5049458" y="2718788"/>
                </a:cubicBezTo>
                <a:moveTo>
                  <a:pt x="5646261" y="1387313"/>
                </a:moveTo>
                <a:cubicBezTo>
                  <a:pt x="5616685" y="1465454"/>
                  <a:pt x="5543426" y="1560132"/>
                  <a:pt x="5450659" y="1629104"/>
                </a:cubicBezTo>
                <a:moveTo>
                  <a:pt x="5176978" y="490267"/>
                </a:moveTo>
                <a:cubicBezTo>
                  <a:pt x="5184494" y="526826"/>
                  <a:pt x="5187190" y="566064"/>
                  <a:pt x="5187244" y="604476"/>
                </a:cubicBezTo>
                <a:moveTo>
                  <a:pt x="3927986" y="357083"/>
                </a:moveTo>
                <a:cubicBezTo>
                  <a:pt x="3957013" y="307894"/>
                  <a:pt x="3982625" y="257836"/>
                  <a:pt x="4028219" y="211431"/>
                </a:cubicBezTo>
                <a:moveTo>
                  <a:pt x="2990905" y="426476"/>
                </a:moveTo>
                <a:cubicBezTo>
                  <a:pt x="2994744" y="378784"/>
                  <a:pt x="3017579" y="338472"/>
                  <a:pt x="3039401" y="300882"/>
                </a:cubicBezTo>
                <a:moveTo>
                  <a:pt x="1891182" y="469124"/>
                </a:moveTo>
                <a:cubicBezTo>
                  <a:pt x="1953627" y="503689"/>
                  <a:pt x="2025665" y="544962"/>
                  <a:pt x="2066792" y="590923"/>
                </a:cubicBezTo>
                <a:moveTo>
                  <a:pt x="557493" y="1426618"/>
                </a:moveTo>
                <a:cubicBezTo>
                  <a:pt x="548462" y="1391589"/>
                  <a:pt x="530669" y="1343386"/>
                  <a:pt x="526829" y="1298404"/>
                </a:cubicBezTo>
              </a:path>
            </a:pathLst>
          </a:custGeom>
          <a:solidFill>
            <a:srgbClr val="FFCCFF"/>
          </a:solidFill>
          <a:ln w="19050" cmpd="sng">
            <a:solidFill>
              <a:srgbClr val="FF3E69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09974542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2688563" y="1747331"/>
            <a:ext cx="3765609" cy="145770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6600" dirty="0">
                <a:blipFill>
                  <a:blip r:embed="rId5"/>
                  <a:stretch>
                    <a:fillRect/>
                  </a:stretch>
                </a:blipFill>
                <a:latin typeface="LNTH-Purrfect" panose="02000503000000000000" pitchFamily="2" charset="0"/>
                <a:ea typeface="思源黑体 CN Light" panose="020B0300000000000000" charset="-122"/>
                <a:sym typeface="+mn-ea"/>
              </a:rPr>
              <a:t>LUYỆN TỪ</a:t>
            </a:r>
            <a:endParaRPr lang="zh-CN" altLang="en-US" sz="6600" dirty="0">
              <a:blipFill>
                <a:blip r:embed="rId5"/>
                <a:stretch>
                  <a:fillRect/>
                </a:stretch>
              </a:blipFill>
              <a:latin typeface="LNTH-Purrfect" panose="02000503000000000000" pitchFamily="2" charset="0"/>
              <a:ea typeface="思源黑体 CN Light" panose="020B0300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9243" y="34607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3" animBg="1"/>
      <p:bldP spid="58" grpId="0"/>
      <p:bldP spid="5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emium Vector | Children sing with a microphone on the stage">
            <a:extLst>
              <a:ext uri="{FF2B5EF4-FFF2-40B4-BE49-F238E27FC236}">
                <a16:creationId xmlns:a16="http://schemas.microsoft.com/office/drawing/2014/main" id="{A292B9AA-9FFD-4323-B0E5-0C26CA892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0121"/>
            <a:ext cx="9144000" cy="53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67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0" y="2092961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5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5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7" y="133352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301" y="2801620"/>
            <a:ext cx="5907405" cy="2326640"/>
          </a:xfrm>
          <a:prstGeom prst="rect">
            <a:avLst/>
          </a:prstGeom>
        </p:spPr>
      </p:pic>
      <p:sp>
        <p:nvSpPr>
          <p:cNvPr id="62" name="云形 61"/>
          <p:cNvSpPr/>
          <p:nvPr/>
        </p:nvSpPr>
        <p:spPr>
          <a:xfrm>
            <a:off x="1654175" y="600075"/>
            <a:ext cx="5835650" cy="2987040"/>
          </a:xfrm>
          <a:custGeom>
            <a:avLst/>
            <a:gdLst>
              <a:gd name="connsiteX0" fmla="*/ 526829 w 5835650"/>
              <a:gd name="connsiteY0" fmla="*/ 993605 h 2987040"/>
              <a:gd name="connsiteX1" fmla="*/ 759580 w 5835650"/>
              <a:gd name="connsiteY1" fmla="*/ 477580 h 2987040"/>
              <a:gd name="connsiteX2" fmla="*/ 1891858 w 5835650"/>
              <a:gd name="connsiteY2" fmla="*/ 359689 h 2987040"/>
              <a:gd name="connsiteX3" fmla="*/ 3033457 w 5835650"/>
              <a:gd name="connsiteY3" fmla="*/ 237303 h 2987040"/>
              <a:gd name="connsiteX4" fmla="*/ 3478290 w 5835650"/>
              <a:gd name="connsiteY4" fmla="*/ 13828 h 2987040"/>
              <a:gd name="connsiteX5" fmla="*/ 4029975 w 5835650"/>
              <a:gd name="connsiteY5" fmla="*/ 171547 h 2987040"/>
              <a:gd name="connsiteX6" fmla="*/ 4790501 w 5835650"/>
              <a:gd name="connsiteY6" fmla="*/ 47709 h 2987040"/>
              <a:gd name="connsiteX7" fmla="*/ 5176167 w 5835650"/>
              <a:gd name="connsiteY7" fmla="*/ 385549 h 2987040"/>
              <a:gd name="connsiteX8" fmla="*/ 5671117 w 5835650"/>
              <a:gd name="connsiteY8" fmla="*/ 713432 h 2987040"/>
              <a:gd name="connsiteX9" fmla="*/ 5648963 w 5835650"/>
              <a:gd name="connsiteY9" fmla="*/ 1068973 h 2987040"/>
              <a:gd name="connsiteX10" fmla="*/ 5810794 w 5835650"/>
              <a:gd name="connsiteY10" fmla="*/ 1612586 h 2987040"/>
              <a:gd name="connsiteX11" fmla="*/ 5052700 w 5835650"/>
              <a:gd name="connsiteY11" fmla="*/ 2088438 h 2987040"/>
              <a:gd name="connsiteX12" fmla="*/ 4781315 w 5835650"/>
              <a:gd name="connsiteY12" fmla="*/ 2496183 h 2987040"/>
              <a:gd name="connsiteX13" fmla="*/ 3857337 w 5835650"/>
              <a:gd name="connsiteY13" fmla="*/ 2545552 h 2987040"/>
              <a:gd name="connsiteX14" fmla="*/ 3197044 w 5835650"/>
              <a:gd name="connsiteY14" fmla="*/ 2980540 h 2987040"/>
              <a:gd name="connsiteX15" fmla="*/ 2226192 w 5835650"/>
              <a:gd name="connsiteY15" fmla="*/ 2715025 h 2987040"/>
              <a:gd name="connsiteX16" fmla="*/ 784030 w 5835650"/>
              <a:gd name="connsiteY16" fmla="*/ 2452691 h 2987040"/>
              <a:gd name="connsiteX17" fmla="*/ 149943 w 5835650"/>
              <a:gd name="connsiteY17" fmla="*/ 2160763 h 2987040"/>
              <a:gd name="connsiteX18" fmla="*/ 285433 w 5835650"/>
              <a:gd name="connsiteY18" fmla="*/ 1766709 h 2987040"/>
              <a:gd name="connsiteX19" fmla="*/ -676 w 5835650"/>
              <a:gd name="connsiteY19" fmla="*/ 1362422 h 2987040"/>
              <a:gd name="connsiteX20" fmla="*/ 521831 w 5835650"/>
              <a:gd name="connsiteY20" fmla="*/ 1003078 h 2987040"/>
              <a:gd name="connsiteX21" fmla="*/ 526829 w 5835650"/>
              <a:gd name="connsiteY21" fmla="*/ 993605 h 2987040"/>
              <a:gd name="connsiteX0" fmla="*/ 633951 w 5835650"/>
              <a:gd name="connsiteY0" fmla="*/ 1809994 h 2987040"/>
              <a:gd name="connsiteX1" fmla="*/ 291782 w 5835650"/>
              <a:gd name="connsiteY1" fmla="*/ 1754886 h 2987040"/>
              <a:gd name="connsiteX2" fmla="*/ 935865 w 5835650"/>
              <a:gd name="connsiteY2" fmla="*/ 2413071 h 2987040"/>
              <a:gd name="connsiteX3" fmla="*/ 786191 w 5835650"/>
              <a:gd name="connsiteY3" fmla="*/ 2439416 h 2987040"/>
              <a:gd name="connsiteX4" fmla="*/ 2225922 w 5835650"/>
              <a:gd name="connsiteY4" fmla="*/ 2702856 h 2987040"/>
              <a:gd name="connsiteX5" fmla="*/ 2135685 w 5835650"/>
              <a:gd name="connsiteY5" fmla="*/ 2582545 h 2987040"/>
              <a:gd name="connsiteX6" fmla="*/ 3894080 w 5835650"/>
              <a:gd name="connsiteY6" fmla="*/ 2402838 h 2987040"/>
              <a:gd name="connsiteX7" fmla="*/ 3858013 w 5835650"/>
              <a:gd name="connsiteY7" fmla="*/ 2534835 h 2987040"/>
              <a:gd name="connsiteX8" fmla="*/ 4610298 w 5835650"/>
              <a:gd name="connsiteY8" fmla="*/ 1587141 h 2987040"/>
              <a:gd name="connsiteX9" fmla="*/ 5049458 w 5835650"/>
              <a:gd name="connsiteY9" fmla="*/ 2080556 h 2987040"/>
              <a:gd name="connsiteX10" fmla="*/ 5646261 w 5835650"/>
              <a:gd name="connsiteY10" fmla="*/ 1061643 h 2987040"/>
              <a:gd name="connsiteX11" fmla="*/ 5450659 w 5835650"/>
              <a:gd name="connsiteY11" fmla="*/ 1246674 h 2987040"/>
              <a:gd name="connsiteX12" fmla="*/ 5176978 w 5835650"/>
              <a:gd name="connsiteY12" fmla="*/ 375177 h 2987040"/>
              <a:gd name="connsiteX13" fmla="*/ 5187244 w 5835650"/>
              <a:gd name="connsiteY13" fmla="*/ 462576 h 2987040"/>
              <a:gd name="connsiteX14" fmla="*/ 3927986 w 5835650"/>
              <a:gd name="connsiteY14" fmla="*/ 273258 h 2987040"/>
              <a:gd name="connsiteX15" fmla="*/ 4028219 w 5835650"/>
              <a:gd name="connsiteY15" fmla="*/ 161798 h 2987040"/>
              <a:gd name="connsiteX16" fmla="*/ 2990905 w 5835650"/>
              <a:gd name="connsiteY16" fmla="*/ 326361 h 2987040"/>
              <a:gd name="connsiteX17" fmla="*/ 3039401 w 5835650"/>
              <a:gd name="connsiteY17" fmla="*/ 230251 h 2987040"/>
              <a:gd name="connsiteX18" fmla="*/ 1891182 w 5835650"/>
              <a:gd name="connsiteY18" fmla="*/ 358997 h 2987040"/>
              <a:gd name="connsiteX19" fmla="*/ 2066792 w 5835650"/>
              <a:gd name="connsiteY19" fmla="*/ 452204 h 2987040"/>
              <a:gd name="connsiteX20" fmla="*/ 557493 w 5835650"/>
              <a:gd name="connsiteY20" fmla="*/ 1091721 h 2987040"/>
              <a:gd name="connsiteX21" fmla="*/ 526829 w 5835650"/>
              <a:gd name="connsiteY21" fmla="*/ 993605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35650" h="2987040" fill="none" extrusionOk="0">
                <a:moveTo>
                  <a:pt x="526829" y="993605"/>
                </a:moveTo>
                <a:cubicBezTo>
                  <a:pt x="473790" y="789192"/>
                  <a:pt x="573864" y="598554"/>
                  <a:pt x="759580" y="477580"/>
                </a:cubicBezTo>
                <a:cubicBezTo>
                  <a:pt x="971971" y="206317"/>
                  <a:pt x="1580420" y="250885"/>
                  <a:pt x="1891858" y="359689"/>
                </a:cubicBezTo>
                <a:cubicBezTo>
                  <a:pt x="2035142" y="94817"/>
                  <a:pt x="2666522" y="2086"/>
                  <a:pt x="3033457" y="237303"/>
                </a:cubicBezTo>
                <a:cubicBezTo>
                  <a:pt x="3109877" y="130160"/>
                  <a:pt x="3276787" y="27256"/>
                  <a:pt x="3478290" y="13828"/>
                </a:cubicBezTo>
                <a:cubicBezTo>
                  <a:pt x="3656651" y="-2526"/>
                  <a:pt x="3884212" y="26067"/>
                  <a:pt x="4029975" y="171547"/>
                </a:cubicBezTo>
                <a:cubicBezTo>
                  <a:pt x="4193141" y="11771"/>
                  <a:pt x="4573851" y="-41216"/>
                  <a:pt x="4790501" y="47709"/>
                </a:cubicBezTo>
                <a:cubicBezTo>
                  <a:pt x="4985275" y="78436"/>
                  <a:pt x="5132266" y="196770"/>
                  <a:pt x="5176167" y="385549"/>
                </a:cubicBezTo>
                <a:cubicBezTo>
                  <a:pt x="5394794" y="465557"/>
                  <a:pt x="5580415" y="544117"/>
                  <a:pt x="5671117" y="713432"/>
                </a:cubicBezTo>
                <a:cubicBezTo>
                  <a:pt x="5732645" y="832328"/>
                  <a:pt x="5705892" y="955148"/>
                  <a:pt x="5648963" y="1068973"/>
                </a:cubicBezTo>
                <a:cubicBezTo>
                  <a:pt x="5809218" y="1191843"/>
                  <a:pt x="5869125" y="1407600"/>
                  <a:pt x="5810794" y="1612586"/>
                </a:cubicBezTo>
                <a:cubicBezTo>
                  <a:pt x="5687850" y="1881796"/>
                  <a:pt x="5476217" y="2014272"/>
                  <a:pt x="5052700" y="2088438"/>
                </a:cubicBezTo>
                <a:cubicBezTo>
                  <a:pt x="5077117" y="2259892"/>
                  <a:pt x="4941370" y="2394520"/>
                  <a:pt x="4781315" y="2496183"/>
                </a:cubicBezTo>
                <a:cubicBezTo>
                  <a:pt x="4508033" y="2632577"/>
                  <a:pt x="4104528" y="2687272"/>
                  <a:pt x="3857337" y="2545552"/>
                </a:cubicBezTo>
                <a:cubicBezTo>
                  <a:pt x="3731930" y="2721649"/>
                  <a:pt x="3495715" y="2874667"/>
                  <a:pt x="3197044" y="2980540"/>
                </a:cubicBezTo>
                <a:cubicBezTo>
                  <a:pt x="2843587" y="3035022"/>
                  <a:pt x="2447335" y="3000361"/>
                  <a:pt x="2226192" y="2715025"/>
                </a:cubicBezTo>
                <a:cubicBezTo>
                  <a:pt x="1670176" y="2944131"/>
                  <a:pt x="1068471" y="2821079"/>
                  <a:pt x="784030" y="2452691"/>
                </a:cubicBezTo>
                <a:cubicBezTo>
                  <a:pt x="491766" y="2472897"/>
                  <a:pt x="247114" y="2337371"/>
                  <a:pt x="149943" y="2160763"/>
                </a:cubicBezTo>
                <a:cubicBezTo>
                  <a:pt x="91222" y="1993908"/>
                  <a:pt x="115027" y="1891158"/>
                  <a:pt x="285433" y="1766709"/>
                </a:cubicBezTo>
                <a:cubicBezTo>
                  <a:pt x="89566" y="1710887"/>
                  <a:pt x="-13883" y="1500400"/>
                  <a:pt x="-676" y="1362422"/>
                </a:cubicBezTo>
                <a:cubicBezTo>
                  <a:pt x="12816" y="1178308"/>
                  <a:pt x="278440" y="1043684"/>
                  <a:pt x="521831" y="1003078"/>
                </a:cubicBezTo>
                <a:cubicBezTo>
                  <a:pt x="523294" y="999073"/>
                  <a:pt x="525182" y="997288"/>
                  <a:pt x="526829" y="993605"/>
                </a:cubicBezTo>
                <a:close/>
              </a:path>
              <a:path w="5835650" h="2987040" fill="none" extrusionOk="0">
                <a:moveTo>
                  <a:pt x="633951" y="1809994"/>
                </a:moveTo>
                <a:cubicBezTo>
                  <a:pt x="508906" y="1809774"/>
                  <a:pt x="379473" y="1804188"/>
                  <a:pt x="291782" y="1754886"/>
                </a:cubicBezTo>
                <a:moveTo>
                  <a:pt x="935865" y="2413071"/>
                </a:moveTo>
                <a:cubicBezTo>
                  <a:pt x="882015" y="2430659"/>
                  <a:pt x="832067" y="2438492"/>
                  <a:pt x="786191" y="2439416"/>
                </a:cubicBezTo>
                <a:moveTo>
                  <a:pt x="2225922" y="2702856"/>
                </a:moveTo>
                <a:cubicBezTo>
                  <a:pt x="2187272" y="2660668"/>
                  <a:pt x="2165024" y="2618349"/>
                  <a:pt x="2135685" y="2582545"/>
                </a:cubicBezTo>
                <a:moveTo>
                  <a:pt x="3894080" y="2402838"/>
                </a:moveTo>
                <a:cubicBezTo>
                  <a:pt x="3898277" y="2448002"/>
                  <a:pt x="3870368" y="2484839"/>
                  <a:pt x="3858013" y="2534835"/>
                </a:cubicBezTo>
                <a:moveTo>
                  <a:pt x="4610298" y="1587141"/>
                </a:moveTo>
                <a:cubicBezTo>
                  <a:pt x="4844823" y="1679681"/>
                  <a:pt x="5062242" y="1842644"/>
                  <a:pt x="5049458" y="2080556"/>
                </a:cubicBezTo>
                <a:moveTo>
                  <a:pt x="5646261" y="1061643"/>
                </a:moveTo>
                <a:cubicBezTo>
                  <a:pt x="5606165" y="1129851"/>
                  <a:pt x="5517798" y="1196253"/>
                  <a:pt x="5450659" y="1246674"/>
                </a:cubicBezTo>
                <a:moveTo>
                  <a:pt x="5176978" y="375177"/>
                </a:moveTo>
                <a:cubicBezTo>
                  <a:pt x="5178611" y="404388"/>
                  <a:pt x="5193860" y="430543"/>
                  <a:pt x="5187244" y="462576"/>
                </a:cubicBezTo>
                <a:moveTo>
                  <a:pt x="3927986" y="273258"/>
                </a:moveTo>
                <a:cubicBezTo>
                  <a:pt x="3948757" y="221284"/>
                  <a:pt x="3977932" y="201334"/>
                  <a:pt x="4028219" y="161798"/>
                </a:cubicBezTo>
                <a:moveTo>
                  <a:pt x="2990905" y="326361"/>
                </a:moveTo>
                <a:cubicBezTo>
                  <a:pt x="3005876" y="299314"/>
                  <a:pt x="3019150" y="267324"/>
                  <a:pt x="3039401" y="230251"/>
                </a:cubicBezTo>
                <a:moveTo>
                  <a:pt x="1891182" y="358997"/>
                </a:moveTo>
                <a:cubicBezTo>
                  <a:pt x="1956627" y="377275"/>
                  <a:pt x="2008829" y="427980"/>
                  <a:pt x="2066792" y="452204"/>
                </a:cubicBezTo>
                <a:moveTo>
                  <a:pt x="557493" y="1091721"/>
                </a:moveTo>
                <a:cubicBezTo>
                  <a:pt x="542619" y="1056901"/>
                  <a:pt x="530430" y="1024071"/>
                  <a:pt x="526829" y="993605"/>
                </a:cubicBezTo>
              </a:path>
              <a:path w="5835650" h="2987040" stroke="0" extrusionOk="0">
                <a:moveTo>
                  <a:pt x="526829" y="993605"/>
                </a:moveTo>
                <a:cubicBezTo>
                  <a:pt x="495842" y="760899"/>
                  <a:pt x="579530" y="621849"/>
                  <a:pt x="759580" y="477580"/>
                </a:cubicBezTo>
                <a:cubicBezTo>
                  <a:pt x="974877" y="283037"/>
                  <a:pt x="1579522" y="237057"/>
                  <a:pt x="1891858" y="359689"/>
                </a:cubicBezTo>
                <a:cubicBezTo>
                  <a:pt x="2125018" y="80836"/>
                  <a:pt x="2694094" y="-53935"/>
                  <a:pt x="3033457" y="237303"/>
                </a:cubicBezTo>
                <a:cubicBezTo>
                  <a:pt x="3125305" y="122915"/>
                  <a:pt x="3282653" y="68739"/>
                  <a:pt x="3478290" y="13828"/>
                </a:cubicBezTo>
                <a:cubicBezTo>
                  <a:pt x="3704144" y="-8440"/>
                  <a:pt x="3872936" y="51057"/>
                  <a:pt x="4029975" y="171547"/>
                </a:cubicBezTo>
                <a:cubicBezTo>
                  <a:pt x="4196240" y="-4341"/>
                  <a:pt x="4532956" y="31216"/>
                  <a:pt x="4790501" y="47709"/>
                </a:cubicBezTo>
                <a:cubicBezTo>
                  <a:pt x="4993110" y="133997"/>
                  <a:pt x="5143845" y="228142"/>
                  <a:pt x="5176167" y="385549"/>
                </a:cubicBezTo>
                <a:cubicBezTo>
                  <a:pt x="5437362" y="404030"/>
                  <a:pt x="5591302" y="519681"/>
                  <a:pt x="5671117" y="713432"/>
                </a:cubicBezTo>
                <a:cubicBezTo>
                  <a:pt x="5719723" y="822602"/>
                  <a:pt x="5741910" y="942863"/>
                  <a:pt x="5648963" y="1068973"/>
                </a:cubicBezTo>
                <a:cubicBezTo>
                  <a:pt x="5848350" y="1201156"/>
                  <a:pt x="5862975" y="1441733"/>
                  <a:pt x="5810794" y="1612586"/>
                </a:cubicBezTo>
                <a:cubicBezTo>
                  <a:pt x="5635481" y="1848958"/>
                  <a:pt x="5403321" y="2061074"/>
                  <a:pt x="5052700" y="2088438"/>
                </a:cubicBezTo>
                <a:cubicBezTo>
                  <a:pt x="5052970" y="2237572"/>
                  <a:pt x="4956197" y="2400962"/>
                  <a:pt x="4781315" y="2496183"/>
                </a:cubicBezTo>
                <a:cubicBezTo>
                  <a:pt x="4533624" y="2672329"/>
                  <a:pt x="4148327" y="2630011"/>
                  <a:pt x="3857337" y="2545552"/>
                </a:cubicBezTo>
                <a:cubicBezTo>
                  <a:pt x="3698799" y="2731720"/>
                  <a:pt x="3518647" y="2918940"/>
                  <a:pt x="3197044" y="2980540"/>
                </a:cubicBezTo>
                <a:cubicBezTo>
                  <a:pt x="2810384" y="3059511"/>
                  <a:pt x="2388915" y="2913599"/>
                  <a:pt x="2226192" y="2715025"/>
                </a:cubicBezTo>
                <a:cubicBezTo>
                  <a:pt x="1672679" y="2958717"/>
                  <a:pt x="1100568" y="2911239"/>
                  <a:pt x="784030" y="2452691"/>
                </a:cubicBezTo>
                <a:cubicBezTo>
                  <a:pt x="491640" y="2483724"/>
                  <a:pt x="230225" y="2325806"/>
                  <a:pt x="149943" y="2160763"/>
                </a:cubicBezTo>
                <a:cubicBezTo>
                  <a:pt x="94607" y="2027079"/>
                  <a:pt x="162635" y="1850111"/>
                  <a:pt x="285433" y="1766709"/>
                </a:cubicBezTo>
                <a:cubicBezTo>
                  <a:pt x="93102" y="1715500"/>
                  <a:pt x="-48761" y="1537856"/>
                  <a:pt x="-676" y="1362422"/>
                </a:cubicBezTo>
                <a:cubicBezTo>
                  <a:pt x="22418" y="1144984"/>
                  <a:pt x="281785" y="1028264"/>
                  <a:pt x="521831" y="1003078"/>
                </a:cubicBezTo>
                <a:cubicBezTo>
                  <a:pt x="523689" y="1000114"/>
                  <a:pt x="525214" y="996541"/>
                  <a:pt x="526829" y="993605"/>
                </a:cubicBezTo>
                <a:close/>
              </a:path>
              <a:path w="5835650" h="2987040" fill="none" stroke="0" extrusionOk="0">
                <a:moveTo>
                  <a:pt x="633951" y="1809994"/>
                </a:moveTo>
                <a:cubicBezTo>
                  <a:pt x="519837" y="1827178"/>
                  <a:pt x="409966" y="1820692"/>
                  <a:pt x="291782" y="1754886"/>
                </a:cubicBezTo>
                <a:moveTo>
                  <a:pt x="935865" y="2413071"/>
                </a:moveTo>
                <a:cubicBezTo>
                  <a:pt x="885900" y="2422823"/>
                  <a:pt x="831083" y="2440453"/>
                  <a:pt x="786191" y="2439416"/>
                </a:cubicBezTo>
                <a:moveTo>
                  <a:pt x="2225922" y="2702856"/>
                </a:moveTo>
                <a:cubicBezTo>
                  <a:pt x="2195538" y="2667717"/>
                  <a:pt x="2167839" y="2619635"/>
                  <a:pt x="2135685" y="2582545"/>
                </a:cubicBezTo>
                <a:moveTo>
                  <a:pt x="3894080" y="2402838"/>
                </a:moveTo>
                <a:cubicBezTo>
                  <a:pt x="3893649" y="2439104"/>
                  <a:pt x="3869741" y="2494237"/>
                  <a:pt x="3858013" y="2534835"/>
                </a:cubicBezTo>
                <a:moveTo>
                  <a:pt x="4610298" y="1587141"/>
                </a:moveTo>
                <a:cubicBezTo>
                  <a:pt x="4871429" y="1684577"/>
                  <a:pt x="5030647" y="1839018"/>
                  <a:pt x="5049458" y="2080556"/>
                </a:cubicBezTo>
                <a:moveTo>
                  <a:pt x="5646261" y="1061643"/>
                </a:moveTo>
                <a:cubicBezTo>
                  <a:pt x="5618836" y="1140876"/>
                  <a:pt x="5543880" y="1205926"/>
                  <a:pt x="5450659" y="1246674"/>
                </a:cubicBezTo>
                <a:moveTo>
                  <a:pt x="5176978" y="375177"/>
                </a:moveTo>
                <a:cubicBezTo>
                  <a:pt x="5186835" y="404336"/>
                  <a:pt x="5184944" y="433793"/>
                  <a:pt x="5187244" y="462576"/>
                </a:cubicBezTo>
                <a:moveTo>
                  <a:pt x="3927986" y="273258"/>
                </a:moveTo>
                <a:cubicBezTo>
                  <a:pt x="3957312" y="228589"/>
                  <a:pt x="3991507" y="185146"/>
                  <a:pt x="4028219" y="161798"/>
                </a:cubicBezTo>
                <a:moveTo>
                  <a:pt x="2990905" y="326361"/>
                </a:moveTo>
                <a:cubicBezTo>
                  <a:pt x="3009479" y="289442"/>
                  <a:pt x="3012638" y="259201"/>
                  <a:pt x="3039401" y="230251"/>
                </a:cubicBezTo>
                <a:moveTo>
                  <a:pt x="1891182" y="358997"/>
                </a:moveTo>
                <a:cubicBezTo>
                  <a:pt x="1948540" y="379005"/>
                  <a:pt x="2023492" y="411613"/>
                  <a:pt x="2066792" y="452204"/>
                </a:cubicBezTo>
                <a:moveTo>
                  <a:pt x="557493" y="1091721"/>
                </a:moveTo>
                <a:cubicBezTo>
                  <a:pt x="544120" y="1054740"/>
                  <a:pt x="525110" y="1027470"/>
                  <a:pt x="526829" y="993605"/>
                </a:cubicBezTo>
              </a:path>
            </a:pathLst>
          </a:custGeom>
          <a:solidFill>
            <a:srgbClr val="CCFFCC"/>
          </a:solidFill>
          <a:ln w="19050" cmpd="sng">
            <a:solidFill>
              <a:srgbClr val="00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306193263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rgbClr val="00FFCC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0CB84-A3A3-4E84-B5B9-F25860A15190}"/>
              </a:ext>
            </a:extLst>
          </p:cNvPr>
          <p:cNvSpPr txBox="1"/>
          <p:nvPr/>
        </p:nvSpPr>
        <p:spPr>
          <a:xfrm>
            <a:off x="2388551" y="1258340"/>
            <a:ext cx="4013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blipFill>
                  <a:blip r:embed="rId8"/>
                  <a:stretch>
                    <a:fillRect/>
                  </a:stretch>
                </a:blipFill>
                <a:latin typeface="LNTH-Purrfect" panose="02000503000000000000" pitchFamily="2" charset="0"/>
                <a:cs typeface="Baloo" panose="03080902040302020200" pitchFamily="66" charset="0"/>
              </a:rPr>
              <a:t>TẠM BIỆT VÀ HẸN GẶP LẠI</a:t>
            </a:r>
          </a:p>
        </p:txBody>
      </p:sp>
      <p:pic>
        <p:nvPicPr>
          <p:cNvPr id="4" name="Barroom Ballet - Silent Film Light - Kevin MacLeod">
            <a:hlinkClick r:id="" action="ppaction://media"/>
            <a:extLst>
              <a:ext uri="{FF2B5EF4-FFF2-40B4-BE49-F238E27FC236}">
                <a16:creationId xmlns:a16="http://schemas.microsoft.com/office/drawing/2014/main" id="{6124C35E-53FD-49BE-A902-05822ECC8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77654" y="-4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18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2" grpId="0" bldLvl="0" animBg="1"/>
      <p:bldP spid="62" grpId="1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635" y="2701083"/>
            <a:ext cx="9144635" cy="3037840"/>
            <a:chOff x="0" y="0"/>
            <a:chExt cx="14401" cy="478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 flipH="1">
              <a:off x="1" y="0"/>
              <a:ext cx="14400" cy="478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D0F17E3-BCAC-4170-AB51-50C15B86627F}"/>
              </a:ext>
            </a:extLst>
          </p:cNvPr>
          <p:cNvSpPr txBox="1"/>
          <p:nvPr/>
        </p:nvSpPr>
        <p:spPr>
          <a:xfrm>
            <a:off x="2743559" y="1465258"/>
            <a:ext cx="36593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chơi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thợ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nề</a:t>
            </a:r>
            <a:endParaRPr lang="vi-VN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 nên bao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chơi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thợ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mỏ</a:t>
            </a:r>
            <a:endParaRPr lang="vi-VN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Đào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lên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than.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chơi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thợ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</a:t>
            </a:r>
            <a:endParaRPr lang="vi-VN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nhịp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chơi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endParaRPr lang="vi-VN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mọi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Yến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endParaRPr lang="vi-VN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C03FA8-8E56-426A-8786-2EE9D4C182C6}"/>
              </a:ext>
            </a:extLst>
          </p:cNvPr>
          <p:cNvSpPr txBox="1"/>
          <p:nvPr/>
        </p:nvSpPr>
        <p:spPr>
          <a:xfrm>
            <a:off x="1199500" y="13206"/>
            <a:ext cx="47113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vi-VN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2 </a:t>
            </a:r>
            <a:r>
              <a:rPr lang="vi-VN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vi-VN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thơ </a:t>
            </a:r>
            <a:r>
              <a:rPr lang="vi-VN" sz="2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vi-VN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đây:</a:t>
            </a:r>
            <a:endParaRPr lang="vi-VN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04A7C18-34F3-4914-A430-499AC2A7418F}"/>
              </a:ext>
            </a:extLst>
          </p:cNvPr>
          <p:cNvSpPr txBox="1"/>
          <p:nvPr/>
        </p:nvSpPr>
        <p:spPr>
          <a:xfrm>
            <a:off x="1199500" y="493792"/>
            <a:ext cx="282301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3D0B5-E1CD-4EC3-9C48-A1CEBCBE20DF}"/>
              </a:ext>
            </a:extLst>
          </p:cNvPr>
          <p:cNvSpPr txBox="1"/>
          <p:nvPr/>
        </p:nvSpPr>
        <p:spPr>
          <a:xfrm>
            <a:off x="6402873" y="441126"/>
            <a:ext cx="1430328" cy="477054"/>
          </a:xfrm>
          <a:custGeom>
            <a:avLst/>
            <a:gdLst>
              <a:gd name="connsiteX0" fmla="*/ 0 w 1430328"/>
              <a:gd name="connsiteY0" fmla="*/ 0 h 477054"/>
              <a:gd name="connsiteX1" fmla="*/ 1430328 w 1430328"/>
              <a:gd name="connsiteY1" fmla="*/ 0 h 477054"/>
              <a:gd name="connsiteX2" fmla="*/ 1430328 w 1430328"/>
              <a:gd name="connsiteY2" fmla="*/ 477054 h 477054"/>
              <a:gd name="connsiteX3" fmla="*/ 0 w 1430328"/>
              <a:gd name="connsiteY3" fmla="*/ 477054 h 477054"/>
              <a:gd name="connsiteX4" fmla="*/ 0 w 1430328"/>
              <a:gd name="connsiteY4" fmla="*/ 0 h 4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328" h="477054" fill="none" extrusionOk="0">
                <a:moveTo>
                  <a:pt x="0" y="0"/>
                </a:moveTo>
                <a:cubicBezTo>
                  <a:pt x="614969" y="-11272"/>
                  <a:pt x="1205814" y="96818"/>
                  <a:pt x="1430328" y="0"/>
                </a:cubicBezTo>
                <a:cubicBezTo>
                  <a:pt x="1387668" y="71878"/>
                  <a:pt x="1435053" y="398929"/>
                  <a:pt x="1430328" y="477054"/>
                </a:cubicBezTo>
                <a:cubicBezTo>
                  <a:pt x="780279" y="442272"/>
                  <a:pt x="603143" y="544796"/>
                  <a:pt x="0" y="477054"/>
                </a:cubicBezTo>
                <a:cubicBezTo>
                  <a:pt x="-21333" y="380890"/>
                  <a:pt x="-5056" y="167301"/>
                  <a:pt x="0" y="0"/>
                </a:cubicBezTo>
                <a:close/>
              </a:path>
              <a:path w="1430328" h="477054" stroke="0" extrusionOk="0">
                <a:moveTo>
                  <a:pt x="0" y="0"/>
                </a:moveTo>
                <a:cubicBezTo>
                  <a:pt x="166980" y="86376"/>
                  <a:pt x="793534" y="-4446"/>
                  <a:pt x="1430328" y="0"/>
                </a:cubicBezTo>
                <a:cubicBezTo>
                  <a:pt x="1399497" y="151753"/>
                  <a:pt x="1426105" y="357164"/>
                  <a:pt x="1430328" y="477054"/>
                </a:cubicBezTo>
                <a:cubicBezTo>
                  <a:pt x="818048" y="399279"/>
                  <a:pt x="170189" y="368630"/>
                  <a:pt x="0" y="477054"/>
                </a:cubicBezTo>
                <a:cubicBezTo>
                  <a:pt x="-1184" y="359880"/>
                  <a:pt x="-17481" y="185417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12700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312896781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M: </a:t>
            </a:r>
            <a:r>
              <a:rPr lang="vi-V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thợ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nề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6ECD9-88C8-4167-B446-FB81CA33EDAE}"/>
              </a:ext>
            </a:extLst>
          </p:cNvPr>
          <p:cNvSpPr txBox="1"/>
          <p:nvPr/>
        </p:nvSpPr>
        <p:spPr>
          <a:xfrm>
            <a:off x="1199500" y="958989"/>
            <a:ext cx="51100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vi-VN" sz="25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CE138F-F2FD-4566-9084-B53D6EF18950}"/>
              </a:ext>
            </a:extLst>
          </p:cNvPr>
          <p:cNvSpPr txBox="1"/>
          <p:nvPr/>
        </p:nvSpPr>
        <p:spPr>
          <a:xfrm>
            <a:off x="6405248" y="988204"/>
            <a:ext cx="1425578" cy="477054"/>
          </a:xfrm>
          <a:custGeom>
            <a:avLst/>
            <a:gdLst>
              <a:gd name="connsiteX0" fmla="*/ 0 w 1425578"/>
              <a:gd name="connsiteY0" fmla="*/ 0 h 477054"/>
              <a:gd name="connsiteX1" fmla="*/ 1425578 w 1425578"/>
              <a:gd name="connsiteY1" fmla="*/ 0 h 477054"/>
              <a:gd name="connsiteX2" fmla="*/ 1425578 w 1425578"/>
              <a:gd name="connsiteY2" fmla="*/ 477054 h 477054"/>
              <a:gd name="connsiteX3" fmla="*/ 0 w 1425578"/>
              <a:gd name="connsiteY3" fmla="*/ 477054 h 477054"/>
              <a:gd name="connsiteX4" fmla="*/ 0 w 1425578"/>
              <a:gd name="connsiteY4" fmla="*/ 0 h 4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578" h="477054" fill="none" extrusionOk="0">
                <a:moveTo>
                  <a:pt x="0" y="0"/>
                </a:moveTo>
                <a:cubicBezTo>
                  <a:pt x="143653" y="40166"/>
                  <a:pt x="733443" y="39255"/>
                  <a:pt x="1425578" y="0"/>
                </a:cubicBezTo>
                <a:cubicBezTo>
                  <a:pt x="1382918" y="71878"/>
                  <a:pt x="1430303" y="398929"/>
                  <a:pt x="1425578" y="477054"/>
                </a:cubicBezTo>
                <a:cubicBezTo>
                  <a:pt x="1064065" y="601788"/>
                  <a:pt x="592851" y="448667"/>
                  <a:pt x="0" y="477054"/>
                </a:cubicBezTo>
                <a:cubicBezTo>
                  <a:pt x="-21333" y="380890"/>
                  <a:pt x="-5056" y="167301"/>
                  <a:pt x="0" y="0"/>
                </a:cubicBezTo>
                <a:close/>
              </a:path>
              <a:path w="1425578" h="477054" stroke="0" extrusionOk="0">
                <a:moveTo>
                  <a:pt x="0" y="0"/>
                </a:moveTo>
                <a:cubicBezTo>
                  <a:pt x="538483" y="40562"/>
                  <a:pt x="1183530" y="59076"/>
                  <a:pt x="1425578" y="0"/>
                </a:cubicBezTo>
                <a:cubicBezTo>
                  <a:pt x="1394747" y="151753"/>
                  <a:pt x="1421355" y="357164"/>
                  <a:pt x="1425578" y="477054"/>
                </a:cubicBezTo>
                <a:cubicBezTo>
                  <a:pt x="1062313" y="576140"/>
                  <a:pt x="422054" y="567662"/>
                  <a:pt x="0" y="477054"/>
                </a:cubicBezTo>
                <a:cubicBezTo>
                  <a:pt x="-1184" y="359880"/>
                  <a:pt x="-17481" y="185417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12700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312896781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M: 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78A34E-956F-4209-B746-DF3E640F7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6" b="1436"/>
          <a:stretch/>
        </p:blipFill>
        <p:spPr bwMode="auto">
          <a:xfrm>
            <a:off x="6766564" y="3195176"/>
            <a:ext cx="2013109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B1A0E42-6CBC-4FF9-AEC0-2ED223166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3"/>
          <a:stretch/>
        </p:blipFill>
        <p:spPr bwMode="auto">
          <a:xfrm>
            <a:off x="364327" y="3217545"/>
            <a:ext cx="2013108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579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4" grpId="0"/>
      <p:bldP spid="16" grpId="0" animBg="1"/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4447" y="183862"/>
            <a:ext cx="9144635" cy="5576570"/>
            <a:chOff x="0" y="895"/>
            <a:chExt cx="14401" cy="8782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4" y="895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416050" y="748665"/>
            <a:ext cx="6697980" cy="4394835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299958" y="0"/>
            <a:ext cx="1840230" cy="18402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12" y="0"/>
            <a:ext cx="1840230" cy="1840230"/>
          </a:xfrm>
          <a:prstGeom prst="rect">
            <a:avLst/>
          </a:prstGeom>
        </p:spPr>
      </p:pic>
      <p:sp>
        <p:nvSpPr>
          <p:cNvPr id="21" name="文本框 55">
            <a:extLst>
              <a:ext uri="{FF2B5EF4-FFF2-40B4-BE49-F238E27FC236}">
                <a16:creationId xmlns:a16="http://schemas.microsoft.com/office/drawing/2014/main" id="{2BD0DEB5-C353-413A-B5AB-B00C460998F4}"/>
              </a:ext>
            </a:extLst>
          </p:cNvPr>
          <p:cNvSpPr txBox="1"/>
          <p:nvPr/>
        </p:nvSpPr>
        <p:spPr>
          <a:xfrm>
            <a:off x="2543564" y="1403788"/>
            <a:ext cx="4266364" cy="175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5400" dirty="0" err="1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Thảo</a:t>
            </a:r>
            <a:r>
              <a:rPr lang="en-US" altLang="zh-CN" sz="5400" dirty="0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5400" dirty="0" err="1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luận</a:t>
            </a:r>
            <a:r>
              <a:rPr lang="en-US" altLang="zh-CN" sz="5400" dirty="0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5400" dirty="0" err="1">
                <a:blipFill>
                  <a:blip r:embed="rId6"/>
                  <a:stretch>
                    <a:fillRect/>
                  </a:stretch>
                </a:blipFill>
                <a:latin typeface="SVN-Ziclets" panose="02000603000000000000" pitchFamily="2" charset="0"/>
                <a:ea typeface="思源黑体 CN Light" panose="020B0300000000000000" charset="-122"/>
                <a:sym typeface="+mn-ea"/>
              </a:rPr>
              <a:t>nhóm</a:t>
            </a:r>
            <a:endParaRPr lang="zh-CN" altLang="en-US" sz="5400" dirty="0">
              <a:blipFill>
                <a:blip r:embed="rId6"/>
                <a:stretch>
                  <a:fillRect/>
                </a:stretch>
              </a:blipFill>
              <a:latin typeface="SVN-Ziclets" panose="02000603000000000000" pitchFamily="2" charset="0"/>
              <a:ea typeface="思源黑体 CN Light" panose="020B0300000000000000" charset="-122"/>
              <a:sym typeface="+mn-ea"/>
            </a:endParaRPr>
          </a:p>
        </p:txBody>
      </p:sp>
      <p:pic>
        <p:nvPicPr>
          <p:cNvPr id="16" name="图片 53" descr="D:\项目\图层 1.png图层 1">
            <a:extLst>
              <a:ext uri="{FF2B5EF4-FFF2-40B4-BE49-F238E27FC236}">
                <a16:creationId xmlns:a16="http://schemas.microsoft.com/office/drawing/2014/main" id="{E642E9B8-86FF-4FF7-A254-6AB484C9FAC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62911" y="2938585"/>
            <a:ext cx="5649220" cy="220491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9CF895-A683-4BC5-AFBF-9B5E5F17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88"/>
          <a:stretch/>
        </p:blipFill>
        <p:spPr>
          <a:xfrm>
            <a:off x="0" y="2692819"/>
            <a:ext cx="9144000" cy="2467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C697DFE-E9C9-4B26-8835-4D7823B78888}"/>
              </a:ext>
            </a:extLst>
          </p:cNvPr>
          <p:cNvGrpSpPr/>
          <p:nvPr/>
        </p:nvGrpSpPr>
        <p:grpSpPr>
          <a:xfrm>
            <a:off x="1782418" y="3467682"/>
            <a:ext cx="1989574" cy="1989574"/>
            <a:chOff x="1691270" y="3467682"/>
            <a:chExt cx="1989574" cy="1989574"/>
          </a:xfrm>
        </p:grpSpPr>
        <p:pic>
          <p:nvPicPr>
            <p:cNvPr id="35" name="Picture 34" descr="A picture containing container, bin, tableware, cup&#10;&#10;Description automatically generated">
              <a:extLst>
                <a:ext uri="{FF2B5EF4-FFF2-40B4-BE49-F238E27FC236}">
                  <a16:creationId xmlns:a16="http://schemas.microsoft.com/office/drawing/2014/main" id="{FC88F396-62BF-4E77-B1B4-64B1A5B30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270" y="3467682"/>
              <a:ext cx="1989574" cy="198957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9C7A724-7F69-4075-BE3D-2EE1AF499CB7}"/>
                </a:ext>
              </a:extLst>
            </p:cNvPr>
            <p:cNvSpPr txBox="1"/>
            <p:nvPr/>
          </p:nvSpPr>
          <p:spPr>
            <a:xfrm>
              <a:off x="1897524" y="4179244"/>
              <a:ext cx="15443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00FF"/>
                  </a:solidFill>
                </a:rPr>
                <a:t>Từ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ngữ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chỉ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người</a:t>
              </a:r>
              <a:endParaRPr lang="en-US" sz="2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C2C9B5C-5203-4814-B29C-D3075DF094E8}"/>
              </a:ext>
            </a:extLst>
          </p:cNvPr>
          <p:cNvGrpSpPr/>
          <p:nvPr/>
        </p:nvGrpSpPr>
        <p:grpSpPr>
          <a:xfrm>
            <a:off x="5314019" y="3454094"/>
            <a:ext cx="1989574" cy="1989574"/>
            <a:chOff x="5450805" y="3467682"/>
            <a:chExt cx="1989574" cy="1989574"/>
          </a:xfrm>
        </p:grpSpPr>
        <p:pic>
          <p:nvPicPr>
            <p:cNvPr id="71" name="Picture 70" descr="A picture containing container, bin, tableware, cup&#10;&#10;Description automatically generated">
              <a:extLst>
                <a:ext uri="{FF2B5EF4-FFF2-40B4-BE49-F238E27FC236}">
                  <a16:creationId xmlns:a16="http://schemas.microsoft.com/office/drawing/2014/main" id="{FE1FA6CA-D049-4EC6-B7D6-963D5B5E3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805" y="3467682"/>
              <a:ext cx="1989574" cy="1989574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D967DDC-659F-4116-9C1C-D95F4CFD96FD}"/>
                </a:ext>
              </a:extLst>
            </p:cNvPr>
            <p:cNvSpPr txBox="1"/>
            <p:nvPr/>
          </p:nvSpPr>
          <p:spPr>
            <a:xfrm>
              <a:off x="5600173" y="4161346"/>
              <a:ext cx="167877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00FF"/>
                  </a:solidFill>
                </a:rPr>
                <a:t>Từ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ngữ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chỉ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hoạt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động</a:t>
              </a:r>
              <a:endParaRPr lang="en-US" sz="2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B54A26F-741B-4958-A866-C07CD422575F}"/>
              </a:ext>
            </a:extLst>
          </p:cNvPr>
          <p:cNvGrpSpPr/>
          <p:nvPr/>
        </p:nvGrpSpPr>
        <p:grpSpPr>
          <a:xfrm>
            <a:off x="1847565" y="2069630"/>
            <a:ext cx="1848795" cy="1864061"/>
            <a:chOff x="1823456" y="2190398"/>
            <a:chExt cx="1837994" cy="184896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FFEA6B2-89F1-4A3E-9ABC-846DC5DF9A0C}"/>
                </a:ext>
              </a:extLst>
            </p:cNvPr>
            <p:cNvSpPr/>
            <p:nvPr/>
          </p:nvSpPr>
          <p:spPr>
            <a:xfrm>
              <a:off x="2671953" y="2190398"/>
              <a:ext cx="121490" cy="1848962"/>
            </a:xfrm>
            <a:custGeom>
              <a:avLst/>
              <a:gdLst>
                <a:gd name="connsiteX0" fmla="*/ 0 w 121490"/>
                <a:gd name="connsiteY0" fmla="*/ 0 h 1848962"/>
                <a:gd name="connsiteX1" fmla="*/ 121490 w 121490"/>
                <a:gd name="connsiteY1" fmla="*/ 0 h 1848962"/>
                <a:gd name="connsiteX2" fmla="*/ 121490 w 121490"/>
                <a:gd name="connsiteY2" fmla="*/ 634810 h 1848962"/>
                <a:gd name="connsiteX3" fmla="*/ 121490 w 121490"/>
                <a:gd name="connsiteY3" fmla="*/ 1195662 h 1848962"/>
                <a:gd name="connsiteX4" fmla="*/ 121490 w 121490"/>
                <a:gd name="connsiteY4" fmla="*/ 1848962 h 1848962"/>
                <a:gd name="connsiteX5" fmla="*/ 0 w 121490"/>
                <a:gd name="connsiteY5" fmla="*/ 1848962 h 1848962"/>
                <a:gd name="connsiteX6" fmla="*/ 0 w 121490"/>
                <a:gd name="connsiteY6" fmla="*/ 1269621 h 1848962"/>
                <a:gd name="connsiteX7" fmla="*/ 0 w 121490"/>
                <a:gd name="connsiteY7" fmla="*/ 671790 h 1848962"/>
                <a:gd name="connsiteX8" fmla="*/ 0 w 121490"/>
                <a:gd name="connsiteY8" fmla="*/ 0 h 184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490" h="1848962" fill="none" extrusionOk="0">
                  <a:moveTo>
                    <a:pt x="0" y="0"/>
                  </a:moveTo>
                  <a:cubicBezTo>
                    <a:pt x="55205" y="-4714"/>
                    <a:pt x="92036" y="3864"/>
                    <a:pt x="121490" y="0"/>
                  </a:cubicBezTo>
                  <a:cubicBezTo>
                    <a:pt x="113784" y="163571"/>
                    <a:pt x="134172" y="395839"/>
                    <a:pt x="121490" y="634810"/>
                  </a:cubicBezTo>
                  <a:cubicBezTo>
                    <a:pt x="108809" y="873781"/>
                    <a:pt x="131165" y="1030773"/>
                    <a:pt x="121490" y="1195662"/>
                  </a:cubicBezTo>
                  <a:cubicBezTo>
                    <a:pt x="111815" y="1360551"/>
                    <a:pt x="126950" y="1641143"/>
                    <a:pt x="121490" y="1848962"/>
                  </a:cubicBezTo>
                  <a:cubicBezTo>
                    <a:pt x="63842" y="1845322"/>
                    <a:pt x="29037" y="1846255"/>
                    <a:pt x="0" y="1848962"/>
                  </a:cubicBezTo>
                  <a:cubicBezTo>
                    <a:pt x="-7912" y="1629458"/>
                    <a:pt x="-9039" y="1417595"/>
                    <a:pt x="0" y="1269621"/>
                  </a:cubicBezTo>
                  <a:cubicBezTo>
                    <a:pt x="9039" y="1121647"/>
                    <a:pt x="21023" y="850368"/>
                    <a:pt x="0" y="671790"/>
                  </a:cubicBezTo>
                  <a:cubicBezTo>
                    <a:pt x="-21023" y="493212"/>
                    <a:pt x="25052" y="260835"/>
                    <a:pt x="0" y="0"/>
                  </a:cubicBezTo>
                  <a:close/>
                </a:path>
                <a:path w="121490" h="1848962" stroke="0" extrusionOk="0">
                  <a:moveTo>
                    <a:pt x="0" y="0"/>
                  </a:moveTo>
                  <a:cubicBezTo>
                    <a:pt x="34842" y="4349"/>
                    <a:pt x="89120" y="811"/>
                    <a:pt x="121490" y="0"/>
                  </a:cubicBezTo>
                  <a:cubicBezTo>
                    <a:pt x="127074" y="160624"/>
                    <a:pt x="94664" y="408889"/>
                    <a:pt x="121490" y="597831"/>
                  </a:cubicBezTo>
                  <a:cubicBezTo>
                    <a:pt x="148316" y="786773"/>
                    <a:pt x="96903" y="1051325"/>
                    <a:pt x="121490" y="1177172"/>
                  </a:cubicBezTo>
                  <a:cubicBezTo>
                    <a:pt x="146077" y="1303019"/>
                    <a:pt x="132894" y="1531528"/>
                    <a:pt x="121490" y="1848962"/>
                  </a:cubicBezTo>
                  <a:cubicBezTo>
                    <a:pt x="72138" y="1854253"/>
                    <a:pt x="53562" y="1850327"/>
                    <a:pt x="0" y="1848962"/>
                  </a:cubicBezTo>
                  <a:cubicBezTo>
                    <a:pt x="-5161" y="1710402"/>
                    <a:pt x="-4297" y="1483419"/>
                    <a:pt x="0" y="1232641"/>
                  </a:cubicBezTo>
                  <a:cubicBezTo>
                    <a:pt x="4297" y="981863"/>
                    <a:pt x="-14353" y="860895"/>
                    <a:pt x="0" y="634810"/>
                  </a:cubicBezTo>
                  <a:cubicBezTo>
                    <a:pt x="14353" y="408725"/>
                    <a:pt x="-25069" y="296173"/>
                    <a:pt x="0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solidFill>
                <a:srgbClr val="00CC00"/>
              </a:solidFill>
              <a:extLst>
                <a:ext uri="{C807C97D-BFC1-408E-A445-0C87EB9F89A2}">
                  <ask:lineSketchStyleProps xmlns:ask="http://schemas.microsoft.com/office/drawing/2018/sketchyshapes" sd="51219571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6D27FAC-8616-42C0-AE27-013CEBE0A046}"/>
                </a:ext>
              </a:extLst>
            </p:cNvPr>
            <p:cNvSpPr/>
            <p:nvPr/>
          </p:nvSpPr>
          <p:spPr>
            <a:xfrm rot="20215249">
              <a:off x="2766967" y="3239694"/>
              <a:ext cx="894483" cy="449395"/>
            </a:xfrm>
            <a:custGeom>
              <a:avLst/>
              <a:gdLst>
                <a:gd name="connsiteX0" fmla="*/ 61 w 894483"/>
                <a:gd name="connsiteY0" fmla="*/ 238619 h 449395"/>
                <a:gd name="connsiteX1" fmla="*/ 389917 w 894483"/>
                <a:gd name="connsiteY1" fmla="*/ 110 h 449395"/>
                <a:gd name="connsiteX2" fmla="*/ 894483 w 894483"/>
                <a:gd name="connsiteY2" fmla="*/ 237094 h 449395"/>
                <a:gd name="connsiteX3" fmla="*/ 417490 w 894483"/>
                <a:gd name="connsiteY3" fmla="*/ 449395 h 449395"/>
                <a:gd name="connsiteX4" fmla="*/ 61 w 894483"/>
                <a:gd name="connsiteY4" fmla="*/ 238619 h 44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483" h="449395" fill="none" extrusionOk="0">
                  <a:moveTo>
                    <a:pt x="61" y="238619"/>
                  </a:moveTo>
                  <a:cubicBezTo>
                    <a:pt x="13666" y="170047"/>
                    <a:pt x="268125" y="5765"/>
                    <a:pt x="389917" y="110"/>
                  </a:cubicBezTo>
                  <a:cubicBezTo>
                    <a:pt x="508227" y="-8160"/>
                    <a:pt x="901860" y="108213"/>
                    <a:pt x="894483" y="237094"/>
                  </a:cubicBezTo>
                  <a:cubicBezTo>
                    <a:pt x="862412" y="413709"/>
                    <a:pt x="545336" y="448698"/>
                    <a:pt x="417490" y="449395"/>
                  </a:cubicBezTo>
                  <a:cubicBezTo>
                    <a:pt x="260080" y="445799"/>
                    <a:pt x="-2440" y="310493"/>
                    <a:pt x="61" y="238619"/>
                  </a:cubicBezTo>
                  <a:close/>
                </a:path>
                <a:path w="894483" h="449395" stroke="0" extrusionOk="0">
                  <a:moveTo>
                    <a:pt x="61" y="238619"/>
                  </a:moveTo>
                  <a:cubicBezTo>
                    <a:pt x="-1190" y="150568"/>
                    <a:pt x="261790" y="-5712"/>
                    <a:pt x="389917" y="110"/>
                  </a:cubicBezTo>
                  <a:cubicBezTo>
                    <a:pt x="521337" y="12229"/>
                    <a:pt x="906506" y="99103"/>
                    <a:pt x="894483" y="237094"/>
                  </a:cubicBezTo>
                  <a:cubicBezTo>
                    <a:pt x="851621" y="382626"/>
                    <a:pt x="567665" y="466187"/>
                    <a:pt x="417490" y="449395"/>
                  </a:cubicBezTo>
                  <a:cubicBezTo>
                    <a:pt x="276019" y="449332"/>
                    <a:pt x="10960" y="307972"/>
                    <a:pt x="61" y="238619"/>
                  </a:cubicBezTo>
                  <a:close/>
                </a:path>
              </a:pathLst>
            </a:custGeom>
            <a:solidFill>
              <a:srgbClr val="009900"/>
            </a:solidFill>
            <a:ln>
              <a:solidFill>
                <a:srgbClr val="00CC00"/>
              </a:solidFill>
              <a:extLst>
                <a:ext uri="{C807C97D-BFC1-408E-A445-0C87EB9F89A2}">
                  <ask:lineSketchStyleProps xmlns:ask="http://schemas.microsoft.com/office/drawing/2018/sketchyshapes" sd="3460557683">
                    <a:custGeom>
                      <a:avLst/>
                      <a:gdLst>
                        <a:gd name="connsiteX0" fmla="*/ 0 w 795467"/>
                        <a:gd name="connsiteY0" fmla="*/ 256997 h 513993"/>
                        <a:gd name="connsiteX1" fmla="*/ 397734 w 795467"/>
                        <a:gd name="connsiteY1" fmla="*/ 0 h 513993"/>
                        <a:gd name="connsiteX2" fmla="*/ 795468 w 795467"/>
                        <a:gd name="connsiteY2" fmla="*/ 256997 h 513993"/>
                        <a:gd name="connsiteX3" fmla="*/ 397734 w 795467"/>
                        <a:gd name="connsiteY3" fmla="*/ 513994 h 513993"/>
                        <a:gd name="connsiteX4" fmla="*/ 0 w 795467"/>
                        <a:gd name="connsiteY4" fmla="*/ 256997 h 513993"/>
                        <a:gd name="connsiteX0" fmla="*/ 0 w 885177"/>
                        <a:gd name="connsiteY0" fmla="*/ 257002 h 514004"/>
                        <a:gd name="connsiteX1" fmla="*/ 397734 w 885177"/>
                        <a:gd name="connsiteY1" fmla="*/ 5 h 514004"/>
                        <a:gd name="connsiteX2" fmla="*/ 885177 w 885177"/>
                        <a:gd name="connsiteY2" fmla="*/ 251538 h 514004"/>
                        <a:gd name="connsiteX3" fmla="*/ 397734 w 885177"/>
                        <a:gd name="connsiteY3" fmla="*/ 513999 h 514004"/>
                        <a:gd name="connsiteX4" fmla="*/ 0 w 885177"/>
                        <a:gd name="connsiteY4" fmla="*/ 257002 h 514004"/>
                        <a:gd name="connsiteX0" fmla="*/ 0 w 885177"/>
                        <a:gd name="connsiteY0" fmla="*/ 257002 h 517675"/>
                        <a:gd name="connsiteX1" fmla="*/ 397734 w 885177"/>
                        <a:gd name="connsiteY1" fmla="*/ 5 h 517675"/>
                        <a:gd name="connsiteX2" fmla="*/ 885177 w 885177"/>
                        <a:gd name="connsiteY2" fmla="*/ 251538 h 517675"/>
                        <a:gd name="connsiteX3" fmla="*/ 397734 w 885177"/>
                        <a:gd name="connsiteY3" fmla="*/ 513999 h 517675"/>
                        <a:gd name="connsiteX4" fmla="*/ 0 w 885177"/>
                        <a:gd name="connsiteY4" fmla="*/ 257002 h 517675"/>
                        <a:gd name="connsiteX0" fmla="*/ 31 w 885208"/>
                        <a:gd name="connsiteY0" fmla="*/ 257002 h 471142"/>
                        <a:gd name="connsiteX1" fmla="*/ 397765 w 885208"/>
                        <a:gd name="connsiteY1" fmla="*/ 5 h 471142"/>
                        <a:gd name="connsiteX2" fmla="*/ 885208 w 885208"/>
                        <a:gd name="connsiteY2" fmla="*/ 251538 h 471142"/>
                        <a:gd name="connsiteX3" fmla="*/ 417460 w 885208"/>
                        <a:gd name="connsiteY3" fmla="*/ 467778 h 471142"/>
                        <a:gd name="connsiteX4" fmla="*/ 31 w 885208"/>
                        <a:gd name="connsiteY4" fmla="*/ 257002 h 471142"/>
                        <a:gd name="connsiteX0" fmla="*/ 63 w 885240"/>
                        <a:gd name="connsiteY0" fmla="*/ 238516 h 452602"/>
                        <a:gd name="connsiteX1" fmla="*/ 389919 w 885240"/>
                        <a:gd name="connsiteY1" fmla="*/ 7 h 452602"/>
                        <a:gd name="connsiteX2" fmla="*/ 885240 w 885240"/>
                        <a:gd name="connsiteY2" fmla="*/ 233052 h 452602"/>
                        <a:gd name="connsiteX3" fmla="*/ 417492 w 885240"/>
                        <a:gd name="connsiteY3" fmla="*/ 449292 h 452602"/>
                        <a:gd name="connsiteX4" fmla="*/ 63 w 885240"/>
                        <a:gd name="connsiteY4" fmla="*/ 238516 h 452602"/>
                        <a:gd name="connsiteX0" fmla="*/ 63 w 885240"/>
                        <a:gd name="connsiteY0" fmla="*/ 238516 h 450078"/>
                        <a:gd name="connsiteX1" fmla="*/ 389919 w 885240"/>
                        <a:gd name="connsiteY1" fmla="*/ 7 h 450078"/>
                        <a:gd name="connsiteX2" fmla="*/ 885240 w 885240"/>
                        <a:gd name="connsiteY2" fmla="*/ 233052 h 450078"/>
                        <a:gd name="connsiteX3" fmla="*/ 417492 w 885240"/>
                        <a:gd name="connsiteY3" fmla="*/ 449292 h 450078"/>
                        <a:gd name="connsiteX4" fmla="*/ 63 w 885240"/>
                        <a:gd name="connsiteY4" fmla="*/ 238516 h 450078"/>
                        <a:gd name="connsiteX0" fmla="*/ 63 w 894485"/>
                        <a:gd name="connsiteY0" fmla="*/ 238510 h 449286"/>
                        <a:gd name="connsiteX1" fmla="*/ 389919 w 894485"/>
                        <a:gd name="connsiteY1" fmla="*/ 1 h 449286"/>
                        <a:gd name="connsiteX2" fmla="*/ 894485 w 894485"/>
                        <a:gd name="connsiteY2" fmla="*/ 236985 h 449286"/>
                        <a:gd name="connsiteX3" fmla="*/ 417492 w 894485"/>
                        <a:gd name="connsiteY3" fmla="*/ 449286 h 449286"/>
                        <a:gd name="connsiteX4" fmla="*/ 63 w 894485"/>
                        <a:gd name="connsiteY4" fmla="*/ 238510 h 449286"/>
                        <a:gd name="connsiteX0" fmla="*/ 63 w 894485"/>
                        <a:gd name="connsiteY0" fmla="*/ 238510 h 449286"/>
                        <a:gd name="connsiteX1" fmla="*/ 389919 w 894485"/>
                        <a:gd name="connsiteY1" fmla="*/ 1 h 449286"/>
                        <a:gd name="connsiteX2" fmla="*/ 894485 w 894485"/>
                        <a:gd name="connsiteY2" fmla="*/ 236985 h 449286"/>
                        <a:gd name="connsiteX3" fmla="*/ 417492 w 894485"/>
                        <a:gd name="connsiteY3" fmla="*/ 449286 h 449286"/>
                        <a:gd name="connsiteX4" fmla="*/ 63 w 894485"/>
                        <a:gd name="connsiteY4" fmla="*/ 238510 h 449286"/>
                        <a:gd name="connsiteX0" fmla="*/ 61 w 894483"/>
                        <a:gd name="connsiteY0" fmla="*/ 238619 h 449395"/>
                        <a:gd name="connsiteX1" fmla="*/ 389917 w 894483"/>
                        <a:gd name="connsiteY1" fmla="*/ 110 h 449395"/>
                        <a:gd name="connsiteX2" fmla="*/ 894483 w 894483"/>
                        <a:gd name="connsiteY2" fmla="*/ 237094 h 449395"/>
                        <a:gd name="connsiteX3" fmla="*/ 417490 w 894483"/>
                        <a:gd name="connsiteY3" fmla="*/ 449395 h 449395"/>
                        <a:gd name="connsiteX4" fmla="*/ 61 w 894483"/>
                        <a:gd name="connsiteY4" fmla="*/ 238619 h 449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4483" h="449395">
                          <a:moveTo>
                            <a:pt x="61" y="238619"/>
                          </a:moveTo>
                          <a:cubicBezTo>
                            <a:pt x="-4535" y="163738"/>
                            <a:pt x="254029" y="-4941"/>
                            <a:pt x="389917" y="110"/>
                          </a:cubicBezTo>
                          <a:cubicBezTo>
                            <a:pt x="525805" y="5161"/>
                            <a:pt x="894483" y="95158"/>
                            <a:pt x="894483" y="237094"/>
                          </a:cubicBezTo>
                          <a:cubicBezTo>
                            <a:pt x="868117" y="389640"/>
                            <a:pt x="566560" y="449141"/>
                            <a:pt x="417490" y="449395"/>
                          </a:cubicBezTo>
                          <a:cubicBezTo>
                            <a:pt x="268420" y="449649"/>
                            <a:pt x="4657" y="313500"/>
                            <a:pt x="61" y="238619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9">
              <a:extLst>
                <a:ext uri="{FF2B5EF4-FFF2-40B4-BE49-F238E27FC236}">
                  <a16:creationId xmlns:a16="http://schemas.microsoft.com/office/drawing/2014/main" id="{DB86855C-6AAD-4F41-913E-B606F2D89D19}"/>
                </a:ext>
              </a:extLst>
            </p:cNvPr>
            <p:cNvSpPr/>
            <p:nvPr/>
          </p:nvSpPr>
          <p:spPr>
            <a:xfrm rot="1384751" flipH="1">
              <a:off x="1823456" y="3269893"/>
              <a:ext cx="894483" cy="449395"/>
            </a:xfrm>
            <a:custGeom>
              <a:avLst/>
              <a:gdLst>
                <a:gd name="connsiteX0" fmla="*/ 61 w 894483"/>
                <a:gd name="connsiteY0" fmla="*/ 238619 h 449395"/>
                <a:gd name="connsiteX1" fmla="*/ 389917 w 894483"/>
                <a:gd name="connsiteY1" fmla="*/ 110 h 449395"/>
                <a:gd name="connsiteX2" fmla="*/ 894483 w 894483"/>
                <a:gd name="connsiteY2" fmla="*/ 237094 h 449395"/>
                <a:gd name="connsiteX3" fmla="*/ 417490 w 894483"/>
                <a:gd name="connsiteY3" fmla="*/ 449395 h 449395"/>
                <a:gd name="connsiteX4" fmla="*/ 61 w 894483"/>
                <a:gd name="connsiteY4" fmla="*/ 238619 h 44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483" h="449395" fill="none" extrusionOk="0">
                  <a:moveTo>
                    <a:pt x="61" y="238619"/>
                  </a:moveTo>
                  <a:cubicBezTo>
                    <a:pt x="13504" y="151192"/>
                    <a:pt x="236925" y="-10512"/>
                    <a:pt x="389917" y="110"/>
                  </a:cubicBezTo>
                  <a:cubicBezTo>
                    <a:pt x="524700" y="1292"/>
                    <a:pt x="879620" y="93963"/>
                    <a:pt x="894483" y="237094"/>
                  </a:cubicBezTo>
                  <a:cubicBezTo>
                    <a:pt x="847278" y="374375"/>
                    <a:pt x="559450" y="434503"/>
                    <a:pt x="417490" y="449395"/>
                  </a:cubicBezTo>
                  <a:cubicBezTo>
                    <a:pt x="268103" y="450962"/>
                    <a:pt x="4721" y="318873"/>
                    <a:pt x="61" y="238619"/>
                  </a:cubicBezTo>
                  <a:close/>
                </a:path>
                <a:path w="894483" h="449395" stroke="0" extrusionOk="0">
                  <a:moveTo>
                    <a:pt x="61" y="238619"/>
                  </a:moveTo>
                  <a:cubicBezTo>
                    <a:pt x="-11141" y="139569"/>
                    <a:pt x="259460" y="-24686"/>
                    <a:pt x="389917" y="110"/>
                  </a:cubicBezTo>
                  <a:cubicBezTo>
                    <a:pt x="533557" y="11771"/>
                    <a:pt x="891974" y="103759"/>
                    <a:pt x="894483" y="237094"/>
                  </a:cubicBezTo>
                  <a:cubicBezTo>
                    <a:pt x="875534" y="383311"/>
                    <a:pt x="575343" y="436599"/>
                    <a:pt x="417490" y="449395"/>
                  </a:cubicBezTo>
                  <a:cubicBezTo>
                    <a:pt x="268186" y="448548"/>
                    <a:pt x="3847" y="317426"/>
                    <a:pt x="61" y="238619"/>
                  </a:cubicBezTo>
                  <a:close/>
                </a:path>
              </a:pathLst>
            </a:custGeom>
            <a:solidFill>
              <a:srgbClr val="009900"/>
            </a:solidFill>
            <a:ln>
              <a:solidFill>
                <a:srgbClr val="00CC00"/>
              </a:solidFill>
              <a:extLst>
                <a:ext uri="{C807C97D-BFC1-408E-A445-0C87EB9F89A2}">
                  <ask:lineSketchStyleProps xmlns:ask="http://schemas.microsoft.com/office/drawing/2018/sketchyshapes" sd="3757228435">
                    <a:custGeom>
                      <a:avLst/>
                      <a:gdLst>
                        <a:gd name="connsiteX0" fmla="*/ 0 w 795467"/>
                        <a:gd name="connsiteY0" fmla="*/ 256997 h 513993"/>
                        <a:gd name="connsiteX1" fmla="*/ 397734 w 795467"/>
                        <a:gd name="connsiteY1" fmla="*/ 0 h 513993"/>
                        <a:gd name="connsiteX2" fmla="*/ 795468 w 795467"/>
                        <a:gd name="connsiteY2" fmla="*/ 256997 h 513993"/>
                        <a:gd name="connsiteX3" fmla="*/ 397734 w 795467"/>
                        <a:gd name="connsiteY3" fmla="*/ 513994 h 513993"/>
                        <a:gd name="connsiteX4" fmla="*/ 0 w 795467"/>
                        <a:gd name="connsiteY4" fmla="*/ 256997 h 513993"/>
                        <a:gd name="connsiteX0" fmla="*/ 0 w 885177"/>
                        <a:gd name="connsiteY0" fmla="*/ 257002 h 514004"/>
                        <a:gd name="connsiteX1" fmla="*/ 397734 w 885177"/>
                        <a:gd name="connsiteY1" fmla="*/ 5 h 514004"/>
                        <a:gd name="connsiteX2" fmla="*/ 885177 w 885177"/>
                        <a:gd name="connsiteY2" fmla="*/ 251538 h 514004"/>
                        <a:gd name="connsiteX3" fmla="*/ 397734 w 885177"/>
                        <a:gd name="connsiteY3" fmla="*/ 513999 h 514004"/>
                        <a:gd name="connsiteX4" fmla="*/ 0 w 885177"/>
                        <a:gd name="connsiteY4" fmla="*/ 257002 h 514004"/>
                        <a:gd name="connsiteX0" fmla="*/ 0 w 885177"/>
                        <a:gd name="connsiteY0" fmla="*/ 257002 h 517675"/>
                        <a:gd name="connsiteX1" fmla="*/ 397734 w 885177"/>
                        <a:gd name="connsiteY1" fmla="*/ 5 h 517675"/>
                        <a:gd name="connsiteX2" fmla="*/ 885177 w 885177"/>
                        <a:gd name="connsiteY2" fmla="*/ 251538 h 517675"/>
                        <a:gd name="connsiteX3" fmla="*/ 397734 w 885177"/>
                        <a:gd name="connsiteY3" fmla="*/ 513999 h 517675"/>
                        <a:gd name="connsiteX4" fmla="*/ 0 w 885177"/>
                        <a:gd name="connsiteY4" fmla="*/ 257002 h 517675"/>
                        <a:gd name="connsiteX0" fmla="*/ 31 w 885208"/>
                        <a:gd name="connsiteY0" fmla="*/ 257002 h 471142"/>
                        <a:gd name="connsiteX1" fmla="*/ 397765 w 885208"/>
                        <a:gd name="connsiteY1" fmla="*/ 5 h 471142"/>
                        <a:gd name="connsiteX2" fmla="*/ 885208 w 885208"/>
                        <a:gd name="connsiteY2" fmla="*/ 251538 h 471142"/>
                        <a:gd name="connsiteX3" fmla="*/ 417460 w 885208"/>
                        <a:gd name="connsiteY3" fmla="*/ 467778 h 471142"/>
                        <a:gd name="connsiteX4" fmla="*/ 31 w 885208"/>
                        <a:gd name="connsiteY4" fmla="*/ 257002 h 471142"/>
                        <a:gd name="connsiteX0" fmla="*/ 63 w 885240"/>
                        <a:gd name="connsiteY0" fmla="*/ 238516 h 452602"/>
                        <a:gd name="connsiteX1" fmla="*/ 389919 w 885240"/>
                        <a:gd name="connsiteY1" fmla="*/ 7 h 452602"/>
                        <a:gd name="connsiteX2" fmla="*/ 885240 w 885240"/>
                        <a:gd name="connsiteY2" fmla="*/ 233052 h 452602"/>
                        <a:gd name="connsiteX3" fmla="*/ 417492 w 885240"/>
                        <a:gd name="connsiteY3" fmla="*/ 449292 h 452602"/>
                        <a:gd name="connsiteX4" fmla="*/ 63 w 885240"/>
                        <a:gd name="connsiteY4" fmla="*/ 238516 h 452602"/>
                        <a:gd name="connsiteX0" fmla="*/ 63 w 885240"/>
                        <a:gd name="connsiteY0" fmla="*/ 238516 h 450078"/>
                        <a:gd name="connsiteX1" fmla="*/ 389919 w 885240"/>
                        <a:gd name="connsiteY1" fmla="*/ 7 h 450078"/>
                        <a:gd name="connsiteX2" fmla="*/ 885240 w 885240"/>
                        <a:gd name="connsiteY2" fmla="*/ 233052 h 450078"/>
                        <a:gd name="connsiteX3" fmla="*/ 417492 w 885240"/>
                        <a:gd name="connsiteY3" fmla="*/ 449292 h 450078"/>
                        <a:gd name="connsiteX4" fmla="*/ 63 w 885240"/>
                        <a:gd name="connsiteY4" fmla="*/ 238516 h 450078"/>
                        <a:gd name="connsiteX0" fmla="*/ 63 w 894485"/>
                        <a:gd name="connsiteY0" fmla="*/ 238510 h 449286"/>
                        <a:gd name="connsiteX1" fmla="*/ 389919 w 894485"/>
                        <a:gd name="connsiteY1" fmla="*/ 1 h 449286"/>
                        <a:gd name="connsiteX2" fmla="*/ 894485 w 894485"/>
                        <a:gd name="connsiteY2" fmla="*/ 236985 h 449286"/>
                        <a:gd name="connsiteX3" fmla="*/ 417492 w 894485"/>
                        <a:gd name="connsiteY3" fmla="*/ 449286 h 449286"/>
                        <a:gd name="connsiteX4" fmla="*/ 63 w 894485"/>
                        <a:gd name="connsiteY4" fmla="*/ 238510 h 449286"/>
                        <a:gd name="connsiteX0" fmla="*/ 63 w 894485"/>
                        <a:gd name="connsiteY0" fmla="*/ 238510 h 449286"/>
                        <a:gd name="connsiteX1" fmla="*/ 389919 w 894485"/>
                        <a:gd name="connsiteY1" fmla="*/ 1 h 449286"/>
                        <a:gd name="connsiteX2" fmla="*/ 894485 w 894485"/>
                        <a:gd name="connsiteY2" fmla="*/ 236985 h 449286"/>
                        <a:gd name="connsiteX3" fmla="*/ 417492 w 894485"/>
                        <a:gd name="connsiteY3" fmla="*/ 449286 h 449286"/>
                        <a:gd name="connsiteX4" fmla="*/ 63 w 894485"/>
                        <a:gd name="connsiteY4" fmla="*/ 238510 h 449286"/>
                        <a:gd name="connsiteX0" fmla="*/ 61 w 894483"/>
                        <a:gd name="connsiteY0" fmla="*/ 238619 h 449395"/>
                        <a:gd name="connsiteX1" fmla="*/ 389917 w 894483"/>
                        <a:gd name="connsiteY1" fmla="*/ 110 h 449395"/>
                        <a:gd name="connsiteX2" fmla="*/ 894483 w 894483"/>
                        <a:gd name="connsiteY2" fmla="*/ 237094 h 449395"/>
                        <a:gd name="connsiteX3" fmla="*/ 417490 w 894483"/>
                        <a:gd name="connsiteY3" fmla="*/ 449395 h 449395"/>
                        <a:gd name="connsiteX4" fmla="*/ 61 w 894483"/>
                        <a:gd name="connsiteY4" fmla="*/ 238619 h 449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4483" h="449395">
                          <a:moveTo>
                            <a:pt x="61" y="238619"/>
                          </a:moveTo>
                          <a:cubicBezTo>
                            <a:pt x="-4535" y="163738"/>
                            <a:pt x="254029" y="-4941"/>
                            <a:pt x="389917" y="110"/>
                          </a:cubicBezTo>
                          <a:cubicBezTo>
                            <a:pt x="525805" y="5161"/>
                            <a:pt x="894483" y="95158"/>
                            <a:pt x="894483" y="237094"/>
                          </a:cubicBezTo>
                          <a:cubicBezTo>
                            <a:pt x="868117" y="389640"/>
                            <a:pt x="566560" y="449141"/>
                            <a:pt x="417490" y="449395"/>
                          </a:cubicBezTo>
                          <a:cubicBezTo>
                            <a:pt x="268420" y="449649"/>
                            <a:pt x="4657" y="313500"/>
                            <a:pt x="61" y="238619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31E39A-EA1D-47C4-A817-F2903806F4C8}"/>
              </a:ext>
            </a:extLst>
          </p:cNvPr>
          <p:cNvGrpSpPr/>
          <p:nvPr/>
        </p:nvGrpSpPr>
        <p:grpSpPr>
          <a:xfrm>
            <a:off x="5388190" y="2046985"/>
            <a:ext cx="1848795" cy="1864061"/>
            <a:chOff x="1823456" y="2190398"/>
            <a:chExt cx="1837994" cy="184896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C49C1BE-EDFC-4719-948E-67ECED391ADF}"/>
                </a:ext>
              </a:extLst>
            </p:cNvPr>
            <p:cNvSpPr/>
            <p:nvPr/>
          </p:nvSpPr>
          <p:spPr>
            <a:xfrm>
              <a:off x="2671953" y="2190398"/>
              <a:ext cx="121490" cy="1848962"/>
            </a:xfrm>
            <a:custGeom>
              <a:avLst/>
              <a:gdLst>
                <a:gd name="connsiteX0" fmla="*/ 0 w 121490"/>
                <a:gd name="connsiteY0" fmla="*/ 0 h 1848962"/>
                <a:gd name="connsiteX1" fmla="*/ 121490 w 121490"/>
                <a:gd name="connsiteY1" fmla="*/ 0 h 1848962"/>
                <a:gd name="connsiteX2" fmla="*/ 121490 w 121490"/>
                <a:gd name="connsiteY2" fmla="*/ 634810 h 1848962"/>
                <a:gd name="connsiteX3" fmla="*/ 121490 w 121490"/>
                <a:gd name="connsiteY3" fmla="*/ 1195662 h 1848962"/>
                <a:gd name="connsiteX4" fmla="*/ 121490 w 121490"/>
                <a:gd name="connsiteY4" fmla="*/ 1848962 h 1848962"/>
                <a:gd name="connsiteX5" fmla="*/ 0 w 121490"/>
                <a:gd name="connsiteY5" fmla="*/ 1848962 h 1848962"/>
                <a:gd name="connsiteX6" fmla="*/ 0 w 121490"/>
                <a:gd name="connsiteY6" fmla="*/ 1269621 h 1848962"/>
                <a:gd name="connsiteX7" fmla="*/ 0 w 121490"/>
                <a:gd name="connsiteY7" fmla="*/ 671790 h 1848962"/>
                <a:gd name="connsiteX8" fmla="*/ 0 w 121490"/>
                <a:gd name="connsiteY8" fmla="*/ 0 h 184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490" h="1848962" fill="none" extrusionOk="0">
                  <a:moveTo>
                    <a:pt x="0" y="0"/>
                  </a:moveTo>
                  <a:cubicBezTo>
                    <a:pt x="55205" y="-4714"/>
                    <a:pt x="92036" y="3864"/>
                    <a:pt x="121490" y="0"/>
                  </a:cubicBezTo>
                  <a:cubicBezTo>
                    <a:pt x="113784" y="163571"/>
                    <a:pt x="134172" y="395839"/>
                    <a:pt x="121490" y="634810"/>
                  </a:cubicBezTo>
                  <a:cubicBezTo>
                    <a:pt x="108809" y="873781"/>
                    <a:pt x="131165" y="1030773"/>
                    <a:pt x="121490" y="1195662"/>
                  </a:cubicBezTo>
                  <a:cubicBezTo>
                    <a:pt x="111815" y="1360551"/>
                    <a:pt x="126950" y="1641143"/>
                    <a:pt x="121490" y="1848962"/>
                  </a:cubicBezTo>
                  <a:cubicBezTo>
                    <a:pt x="63842" y="1845322"/>
                    <a:pt x="29037" y="1846255"/>
                    <a:pt x="0" y="1848962"/>
                  </a:cubicBezTo>
                  <a:cubicBezTo>
                    <a:pt x="-7912" y="1629458"/>
                    <a:pt x="-9039" y="1417595"/>
                    <a:pt x="0" y="1269621"/>
                  </a:cubicBezTo>
                  <a:cubicBezTo>
                    <a:pt x="9039" y="1121647"/>
                    <a:pt x="21023" y="850368"/>
                    <a:pt x="0" y="671790"/>
                  </a:cubicBezTo>
                  <a:cubicBezTo>
                    <a:pt x="-21023" y="493212"/>
                    <a:pt x="25052" y="260835"/>
                    <a:pt x="0" y="0"/>
                  </a:cubicBezTo>
                  <a:close/>
                </a:path>
                <a:path w="121490" h="1848962" stroke="0" extrusionOk="0">
                  <a:moveTo>
                    <a:pt x="0" y="0"/>
                  </a:moveTo>
                  <a:cubicBezTo>
                    <a:pt x="34842" y="4349"/>
                    <a:pt x="89120" y="811"/>
                    <a:pt x="121490" y="0"/>
                  </a:cubicBezTo>
                  <a:cubicBezTo>
                    <a:pt x="127074" y="160624"/>
                    <a:pt x="94664" y="408889"/>
                    <a:pt x="121490" y="597831"/>
                  </a:cubicBezTo>
                  <a:cubicBezTo>
                    <a:pt x="148316" y="786773"/>
                    <a:pt x="96903" y="1051325"/>
                    <a:pt x="121490" y="1177172"/>
                  </a:cubicBezTo>
                  <a:cubicBezTo>
                    <a:pt x="146077" y="1303019"/>
                    <a:pt x="132894" y="1531528"/>
                    <a:pt x="121490" y="1848962"/>
                  </a:cubicBezTo>
                  <a:cubicBezTo>
                    <a:pt x="72138" y="1854253"/>
                    <a:pt x="53562" y="1850327"/>
                    <a:pt x="0" y="1848962"/>
                  </a:cubicBezTo>
                  <a:cubicBezTo>
                    <a:pt x="-5161" y="1710402"/>
                    <a:pt x="-4297" y="1483419"/>
                    <a:pt x="0" y="1232641"/>
                  </a:cubicBezTo>
                  <a:cubicBezTo>
                    <a:pt x="4297" y="981863"/>
                    <a:pt x="-14353" y="860895"/>
                    <a:pt x="0" y="634810"/>
                  </a:cubicBezTo>
                  <a:cubicBezTo>
                    <a:pt x="14353" y="408725"/>
                    <a:pt x="-25069" y="296173"/>
                    <a:pt x="0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solidFill>
                <a:srgbClr val="00CC00"/>
              </a:solidFill>
              <a:extLst>
                <a:ext uri="{C807C97D-BFC1-408E-A445-0C87EB9F89A2}">
                  <ask:lineSketchStyleProps xmlns:ask="http://schemas.microsoft.com/office/drawing/2018/sketchyshapes" sd="51219571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39">
              <a:extLst>
                <a:ext uri="{FF2B5EF4-FFF2-40B4-BE49-F238E27FC236}">
                  <a16:creationId xmlns:a16="http://schemas.microsoft.com/office/drawing/2014/main" id="{8C97F8EB-E458-4CE8-85D9-3FA5526D0433}"/>
                </a:ext>
              </a:extLst>
            </p:cNvPr>
            <p:cNvSpPr/>
            <p:nvPr/>
          </p:nvSpPr>
          <p:spPr>
            <a:xfrm rot="20215249">
              <a:off x="2766967" y="3239694"/>
              <a:ext cx="894483" cy="449395"/>
            </a:xfrm>
            <a:custGeom>
              <a:avLst/>
              <a:gdLst>
                <a:gd name="connsiteX0" fmla="*/ 61 w 894483"/>
                <a:gd name="connsiteY0" fmla="*/ 238619 h 449395"/>
                <a:gd name="connsiteX1" fmla="*/ 389917 w 894483"/>
                <a:gd name="connsiteY1" fmla="*/ 110 h 449395"/>
                <a:gd name="connsiteX2" fmla="*/ 894483 w 894483"/>
                <a:gd name="connsiteY2" fmla="*/ 237094 h 449395"/>
                <a:gd name="connsiteX3" fmla="*/ 417490 w 894483"/>
                <a:gd name="connsiteY3" fmla="*/ 449395 h 449395"/>
                <a:gd name="connsiteX4" fmla="*/ 61 w 894483"/>
                <a:gd name="connsiteY4" fmla="*/ 238619 h 44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483" h="449395" fill="none" extrusionOk="0">
                  <a:moveTo>
                    <a:pt x="61" y="238619"/>
                  </a:moveTo>
                  <a:cubicBezTo>
                    <a:pt x="13666" y="170047"/>
                    <a:pt x="268125" y="5765"/>
                    <a:pt x="389917" y="110"/>
                  </a:cubicBezTo>
                  <a:cubicBezTo>
                    <a:pt x="508227" y="-8160"/>
                    <a:pt x="901860" y="108213"/>
                    <a:pt x="894483" y="237094"/>
                  </a:cubicBezTo>
                  <a:cubicBezTo>
                    <a:pt x="862412" y="413709"/>
                    <a:pt x="545336" y="448698"/>
                    <a:pt x="417490" y="449395"/>
                  </a:cubicBezTo>
                  <a:cubicBezTo>
                    <a:pt x="260080" y="445799"/>
                    <a:pt x="-2440" y="310493"/>
                    <a:pt x="61" y="238619"/>
                  </a:cubicBezTo>
                  <a:close/>
                </a:path>
                <a:path w="894483" h="449395" stroke="0" extrusionOk="0">
                  <a:moveTo>
                    <a:pt x="61" y="238619"/>
                  </a:moveTo>
                  <a:cubicBezTo>
                    <a:pt x="-1190" y="150568"/>
                    <a:pt x="261790" y="-5712"/>
                    <a:pt x="389917" y="110"/>
                  </a:cubicBezTo>
                  <a:cubicBezTo>
                    <a:pt x="521337" y="12229"/>
                    <a:pt x="906506" y="99103"/>
                    <a:pt x="894483" y="237094"/>
                  </a:cubicBezTo>
                  <a:cubicBezTo>
                    <a:pt x="851621" y="382626"/>
                    <a:pt x="567665" y="466187"/>
                    <a:pt x="417490" y="449395"/>
                  </a:cubicBezTo>
                  <a:cubicBezTo>
                    <a:pt x="276019" y="449332"/>
                    <a:pt x="10960" y="307972"/>
                    <a:pt x="61" y="238619"/>
                  </a:cubicBezTo>
                  <a:close/>
                </a:path>
              </a:pathLst>
            </a:custGeom>
            <a:solidFill>
              <a:srgbClr val="009900"/>
            </a:solidFill>
            <a:ln>
              <a:solidFill>
                <a:srgbClr val="00CC00"/>
              </a:solidFill>
              <a:extLst>
                <a:ext uri="{C807C97D-BFC1-408E-A445-0C87EB9F89A2}">
                  <ask:lineSketchStyleProps xmlns:ask="http://schemas.microsoft.com/office/drawing/2018/sketchyshapes" sd="3460557683">
                    <a:custGeom>
                      <a:avLst/>
                      <a:gdLst>
                        <a:gd name="connsiteX0" fmla="*/ 0 w 795467"/>
                        <a:gd name="connsiteY0" fmla="*/ 256997 h 513993"/>
                        <a:gd name="connsiteX1" fmla="*/ 397734 w 795467"/>
                        <a:gd name="connsiteY1" fmla="*/ 0 h 513993"/>
                        <a:gd name="connsiteX2" fmla="*/ 795468 w 795467"/>
                        <a:gd name="connsiteY2" fmla="*/ 256997 h 513993"/>
                        <a:gd name="connsiteX3" fmla="*/ 397734 w 795467"/>
                        <a:gd name="connsiteY3" fmla="*/ 513994 h 513993"/>
                        <a:gd name="connsiteX4" fmla="*/ 0 w 795467"/>
                        <a:gd name="connsiteY4" fmla="*/ 256997 h 513993"/>
                        <a:gd name="connsiteX0" fmla="*/ 0 w 885177"/>
                        <a:gd name="connsiteY0" fmla="*/ 257002 h 514004"/>
                        <a:gd name="connsiteX1" fmla="*/ 397734 w 885177"/>
                        <a:gd name="connsiteY1" fmla="*/ 5 h 514004"/>
                        <a:gd name="connsiteX2" fmla="*/ 885177 w 885177"/>
                        <a:gd name="connsiteY2" fmla="*/ 251538 h 514004"/>
                        <a:gd name="connsiteX3" fmla="*/ 397734 w 885177"/>
                        <a:gd name="connsiteY3" fmla="*/ 513999 h 514004"/>
                        <a:gd name="connsiteX4" fmla="*/ 0 w 885177"/>
                        <a:gd name="connsiteY4" fmla="*/ 257002 h 514004"/>
                        <a:gd name="connsiteX0" fmla="*/ 0 w 885177"/>
                        <a:gd name="connsiteY0" fmla="*/ 257002 h 517675"/>
                        <a:gd name="connsiteX1" fmla="*/ 397734 w 885177"/>
                        <a:gd name="connsiteY1" fmla="*/ 5 h 517675"/>
                        <a:gd name="connsiteX2" fmla="*/ 885177 w 885177"/>
                        <a:gd name="connsiteY2" fmla="*/ 251538 h 517675"/>
                        <a:gd name="connsiteX3" fmla="*/ 397734 w 885177"/>
                        <a:gd name="connsiteY3" fmla="*/ 513999 h 517675"/>
                        <a:gd name="connsiteX4" fmla="*/ 0 w 885177"/>
                        <a:gd name="connsiteY4" fmla="*/ 257002 h 517675"/>
                        <a:gd name="connsiteX0" fmla="*/ 31 w 885208"/>
                        <a:gd name="connsiteY0" fmla="*/ 257002 h 471142"/>
                        <a:gd name="connsiteX1" fmla="*/ 397765 w 885208"/>
                        <a:gd name="connsiteY1" fmla="*/ 5 h 471142"/>
                        <a:gd name="connsiteX2" fmla="*/ 885208 w 885208"/>
                        <a:gd name="connsiteY2" fmla="*/ 251538 h 471142"/>
                        <a:gd name="connsiteX3" fmla="*/ 417460 w 885208"/>
                        <a:gd name="connsiteY3" fmla="*/ 467778 h 471142"/>
                        <a:gd name="connsiteX4" fmla="*/ 31 w 885208"/>
                        <a:gd name="connsiteY4" fmla="*/ 257002 h 471142"/>
                        <a:gd name="connsiteX0" fmla="*/ 63 w 885240"/>
                        <a:gd name="connsiteY0" fmla="*/ 238516 h 452602"/>
                        <a:gd name="connsiteX1" fmla="*/ 389919 w 885240"/>
                        <a:gd name="connsiteY1" fmla="*/ 7 h 452602"/>
                        <a:gd name="connsiteX2" fmla="*/ 885240 w 885240"/>
                        <a:gd name="connsiteY2" fmla="*/ 233052 h 452602"/>
                        <a:gd name="connsiteX3" fmla="*/ 417492 w 885240"/>
                        <a:gd name="connsiteY3" fmla="*/ 449292 h 452602"/>
                        <a:gd name="connsiteX4" fmla="*/ 63 w 885240"/>
                        <a:gd name="connsiteY4" fmla="*/ 238516 h 452602"/>
                        <a:gd name="connsiteX0" fmla="*/ 63 w 885240"/>
                        <a:gd name="connsiteY0" fmla="*/ 238516 h 450078"/>
                        <a:gd name="connsiteX1" fmla="*/ 389919 w 885240"/>
                        <a:gd name="connsiteY1" fmla="*/ 7 h 450078"/>
                        <a:gd name="connsiteX2" fmla="*/ 885240 w 885240"/>
                        <a:gd name="connsiteY2" fmla="*/ 233052 h 450078"/>
                        <a:gd name="connsiteX3" fmla="*/ 417492 w 885240"/>
                        <a:gd name="connsiteY3" fmla="*/ 449292 h 450078"/>
                        <a:gd name="connsiteX4" fmla="*/ 63 w 885240"/>
                        <a:gd name="connsiteY4" fmla="*/ 238516 h 450078"/>
                        <a:gd name="connsiteX0" fmla="*/ 63 w 894485"/>
                        <a:gd name="connsiteY0" fmla="*/ 238510 h 449286"/>
                        <a:gd name="connsiteX1" fmla="*/ 389919 w 894485"/>
                        <a:gd name="connsiteY1" fmla="*/ 1 h 449286"/>
                        <a:gd name="connsiteX2" fmla="*/ 894485 w 894485"/>
                        <a:gd name="connsiteY2" fmla="*/ 236985 h 449286"/>
                        <a:gd name="connsiteX3" fmla="*/ 417492 w 894485"/>
                        <a:gd name="connsiteY3" fmla="*/ 449286 h 449286"/>
                        <a:gd name="connsiteX4" fmla="*/ 63 w 894485"/>
                        <a:gd name="connsiteY4" fmla="*/ 238510 h 449286"/>
                        <a:gd name="connsiteX0" fmla="*/ 63 w 894485"/>
                        <a:gd name="connsiteY0" fmla="*/ 238510 h 449286"/>
                        <a:gd name="connsiteX1" fmla="*/ 389919 w 894485"/>
                        <a:gd name="connsiteY1" fmla="*/ 1 h 449286"/>
                        <a:gd name="connsiteX2" fmla="*/ 894485 w 894485"/>
                        <a:gd name="connsiteY2" fmla="*/ 236985 h 449286"/>
                        <a:gd name="connsiteX3" fmla="*/ 417492 w 894485"/>
                        <a:gd name="connsiteY3" fmla="*/ 449286 h 449286"/>
                        <a:gd name="connsiteX4" fmla="*/ 63 w 894485"/>
                        <a:gd name="connsiteY4" fmla="*/ 238510 h 449286"/>
                        <a:gd name="connsiteX0" fmla="*/ 61 w 894483"/>
                        <a:gd name="connsiteY0" fmla="*/ 238619 h 449395"/>
                        <a:gd name="connsiteX1" fmla="*/ 389917 w 894483"/>
                        <a:gd name="connsiteY1" fmla="*/ 110 h 449395"/>
                        <a:gd name="connsiteX2" fmla="*/ 894483 w 894483"/>
                        <a:gd name="connsiteY2" fmla="*/ 237094 h 449395"/>
                        <a:gd name="connsiteX3" fmla="*/ 417490 w 894483"/>
                        <a:gd name="connsiteY3" fmla="*/ 449395 h 449395"/>
                        <a:gd name="connsiteX4" fmla="*/ 61 w 894483"/>
                        <a:gd name="connsiteY4" fmla="*/ 238619 h 449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4483" h="449395">
                          <a:moveTo>
                            <a:pt x="61" y="238619"/>
                          </a:moveTo>
                          <a:cubicBezTo>
                            <a:pt x="-4535" y="163738"/>
                            <a:pt x="254029" y="-4941"/>
                            <a:pt x="389917" y="110"/>
                          </a:cubicBezTo>
                          <a:cubicBezTo>
                            <a:pt x="525805" y="5161"/>
                            <a:pt x="894483" y="95158"/>
                            <a:pt x="894483" y="237094"/>
                          </a:cubicBezTo>
                          <a:cubicBezTo>
                            <a:pt x="868117" y="389640"/>
                            <a:pt x="566560" y="449141"/>
                            <a:pt x="417490" y="449395"/>
                          </a:cubicBezTo>
                          <a:cubicBezTo>
                            <a:pt x="268420" y="449649"/>
                            <a:pt x="4657" y="313500"/>
                            <a:pt x="61" y="238619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39">
              <a:extLst>
                <a:ext uri="{FF2B5EF4-FFF2-40B4-BE49-F238E27FC236}">
                  <a16:creationId xmlns:a16="http://schemas.microsoft.com/office/drawing/2014/main" id="{8FD29A72-759F-4294-A4D7-05C764D38CAF}"/>
                </a:ext>
              </a:extLst>
            </p:cNvPr>
            <p:cNvSpPr/>
            <p:nvPr/>
          </p:nvSpPr>
          <p:spPr>
            <a:xfrm rot="1384751" flipH="1">
              <a:off x="1823456" y="3269893"/>
              <a:ext cx="894483" cy="449395"/>
            </a:xfrm>
            <a:custGeom>
              <a:avLst/>
              <a:gdLst>
                <a:gd name="connsiteX0" fmla="*/ 61 w 894483"/>
                <a:gd name="connsiteY0" fmla="*/ 238619 h 449395"/>
                <a:gd name="connsiteX1" fmla="*/ 389917 w 894483"/>
                <a:gd name="connsiteY1" fmla="*/ 110 h 449395"/>
                <a:gd name="connsiteX2" fmla="*/ 894483 w 894483"/>
                <a:gd name="connsiteY2" fmla="*/ 237094 h 449395"/>
                <a:gd name="connsiteX3" fmla="*/ 417490 w 894483"/>
                <a:gd name="connsiteY3" fmla="*/ 449395 h 449395"/>
                <a:gd name="connsiteX4" fmla="*/ 61 w 894483"/>
                <a:gd name="connsiteY4" fmla="*/ 238619 h 44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483" h="449395" fill="none" extrusionOk="0">
                  <a:moveTo>
                    <a:pt x="61" y="238619"/>
                  </a:moveTo>
                  <a:cubicBezTo>
                    <a:pt x="13504" y="151192"/>
                    <a:pt x="236925" y="-10512"/>
                    <a:pt x="389917" y="110"/>
                  </a:cubicBezTo>
                  <a:cubicBezTo>
                    <a:pt x="524700" y="1292"/>
                    <a:pt x="879620" y="93963"/>
                    <a:pt x="894483" y="237094"/>
                  </a:cubicBezTo>
                  <a:cubicBezTo>
                    <a:pt x="847278" y="374375"/>
                    <a:pt x="559450" y="434503"/>
                    <a:pt x="417490" y="449395"/>
                  </a:cubicBezTo>
                  <a:cubicBezTo>
                    <a:pt x="268103" y="450962"/>
                    <a:pt x="4721" y="318873"/>
                    <a:pt x="61" y="238619"/>
                  </a:cubicBezTo>
                  <a:close/>
                </a:path>
                <a:path w="894483" h="449395" stroke="0" extrusionOk="0">
                  <a:moveTo>
                    <a:pt x="61" y="238619"/>
                  </a:moveTo>
                  <a:cubicBezTo>
                    <a:pt x="-11141" y="139569"/>
                    <a:pt x="259460" y="-24686"/>
                    <a:pt x="389917" y="110"/>
                  </a:cubicBezTo>
                  <a:cubicBezTo>
                    <a:pt x="533557" y="11771"/>
                    <a:pt x="891974" y="103759"/>
                    <a:pt x="894483" y="237094"/>
                  </a:cubicBezTo>
                  <a:cubicBezTo>
                    <a:pt x="875534" y="383311"/>
                    <a:pt x="575343" y="436599"/>
                    <a:pt x="417490" y="449395"/>
                  </a:cubicBezTo>
                  <a:cubicBezTo>
                    <a:pt x="268186" y="448548"/>
                    <a:pt x="3847" y="317426"/>
                    <a:pt x="61" y="238619"/>
                  </a:cubicBezTo>
                  <a:close/>
                </a:path>
              </a:pathLst>
            </a:custGeom>
            <a:solidFill>
              <a:srgbClr val="009900"/>
            </a:solidFill>
            <a:ln>
              <a:solidFill>
                <a:srgbClr val="00CC00"/>
              </a:solidFill>
              <a:extLst>
                <a:ext uri="{C807C97D-BFC1-408E-A445-0C87EB9F89A2}">
                  <ask:lineSketchStyleProps xmlns:ask="http://schemas.microsoft.com/office/drawing/2018/sketchyshapes" sd="3757228435">
                    <a:custGeom>
                      <a:avLst/>
                      <a:gdLst>
                        <a:gd name="connsiteX0" fmla="*/ 0 w 795467"/>
                        <a:gd name="connsiteY0" fmla="*/ 256997 h 513993"/>
                        <a:gd name="connsiteX1" fmla="*/ 397734 w 795467"/>
                        <a:gd name="connsiteY1" fmla="*/ 0 h 513993"/>
                        <a:gd name="connsiteX2" fmla="*/ 795468 w 795467"/>
                        <a:gd name="connsiteY2" fmla="*/ 256997 h 513993"/>
                        <a:gd name="connsiteX3" fmla="*/ 397734 w 795467"/>
                        <a:gd name="connsiteY3" fmla="*/ 513994 h 513993"/>
                        <a:gd name="connsiteX4" fmla="*/ 0 w 795467"/>
                        <a:gd name="connsiteY4" fmla="*/ 256997 h 513993"/>
                        <a:gd name="connsiteX0" fmla="*/ 0 w 885177"/>
                        <a:gd name="connsiteY0" fmla="*/ 257002 h 514004"/>
                        <a:gd name="connsiteX1" fmla="*/ 397734 w 885177"/>
                        <a:gd name="connsiteY1" fmla="*/ 5 h 514004"/>
                        <a:gd name="connsiteX2" fmla="*/ 885177 w 885177"/>
                        <a:gd name="connsiteY2" fmla="*/ 251538 h 514004"/>
                        <a:gd name="connsiteX3" fmla="*/ 397734 w 885177"/>
                        <a:gd name="connsiteY3" fmla="*/ 513999 h 514004"/>
                        <a:gd name="connsiteX4" fmla="*/ 0 w 885177"/>
                        <a:gd name="connsiteY4" fmla="*/ 257002 h 514004"/>
                        <a:gd name="connsiteX0" fmla="*/ 0 w 885177"/>
                        <a:gd name="connsiteY0" fmla="*/ 257002 h 517675"/>
                        <a:gd name="connsiteX1" fmla="*/ 397734 w 885177"/>
                        <a:gd name="connsiteY1" fmla="*/ 5 h 517675"/>
                        <a:gd name="connsiteX2" fmla="*/ 885177 w 885177"/>
                        <a:gd name="connsiteY2" fmla="*/ 251538 h 517675"/>
                        <a:gd name="connsiteX3" fmla="*/ 397734 w 885177"/>
                        <a:gd name="connsiteY3" fmla="*/ 513999 h 517675"/>
                        <a:gd name="connsiteX4" fmla="*/ 0 w 885177"/>
                        <a:gd name="connsiteY4" fmla="*/ 257002 h 517675"/>
                        <a:gd name="connsiteX0" fmla="*/ 31 w 885208"/>
                        <a:gd name="connsiteY0" fmla="*/ 257002 h 471142"/>
                        <a:gd name="connsiteX1" fmla="*/ 397765 w 885208"/>
                        <a:gd name="connsiteY1" fmla="*/ 5 h 471142"/>
                        <a:gd name="connsiteX2" fmla="*/ 885208 w 885208"/>
                        <a:gd name="connsiteY2" fmla="*/ 251538 h 471142"/>
                        <a:gd name="connsiteX3" fmla="*/ 417460 w 885208"/>
                        <a:gd name="connsiteY3" fmla="*/ 467778 h 471142"/>
                        <a:gd name="connsiteX4" fmla="*/ 31 w 885208"/>
                        <a:gd name="connsiteY4" fmla="*/ 257002 h 471142"/>
                        <a:gd name="connsiteX0" fmla="*/ 63 w 885240"/>
                        <a:gd name="connsiteY0" fmla="*/ 238516 h 452602"/>
                        <a:gd name="connsiteX1" fmla="*/ 389919 w 885240"/>
                        <a:gd name="connsiteY1" fmla="*/ 7 h 452602"/>
                        <a:gd name="connsiteX2" fmla="*/ 885240 w 885240"/>
                        <a:gd name="connsiteY2" fmla="*/ 233052 h 452602"/>
                        <a:gd name="connsiteX3" fmla="*/ 417492 w 885240"/>
                        <a:gd name="connsiteY3" fmla="*/ 449292 h 452602"/>
                        <a:gd name="connsiteX4" fmla="*/ 63 w 885240"/>
                        <a:gd name="connsiteY4" fmla="*/ 238516 h 452602"/>
                        <a:gd name="connsiteX0" fmla="*/ 63 w 885240"/>
                        <a:gd name="connsiteY0" fmla="*/ 238516 h 450078"/>
                        <a:gd name="connsiteX1" fmla="*/ 389919 w 885240"/>
                        <a:gd name="connsiteY1" fmla="*/ 7 h 450078"/>
                        <a:gd name="connsiteX2" fmla="*/ 885240 w 885240"/>
                        <a:gd name="connsiteY2" fmla="*/ 233052 h 450078"/>
                        <a:gd name="connsiteX3" fmla="*/ 417492 w 885240"/>
                        <a:gd name="connsiteY3" fmla="*/ 449292 h 450078"/>
                        <a:gd name="connsiteX4" fmla="*/ 63 w 885240"/>
                        <a:gd name="connsiteY4" fmla="*/ 238516 h 450078"/>
                        <a:gd name="connsiteX0" fmla="*/ 63 w 894485"/>
                        <a:gd name="connsiteY0" fmla="*/ 238510 h 449286"/>
                        <a:gd name="connsiteX1" fmla="*/ 389919 w 894485"/>
                        <a:gd name="connsiteY1" fmla="*/ 1 h 449286"/>
                        <a:gd name="connsiteX2" fmla="*/ 894485 w 894485"/>
                        <a:gd name="connsiteY2" fmla="*/ 236985 h 449286"/>
                        <a:gd name="connsiteX3" fmla="*/ 417492 w 894485"/>
                        <a:gd name="connsiteY3" fmla="*/ 449286 h 449286"/>
                        <a:gd name="connsiteX4" fmla="*/ 63 w 894485"/>
                        <a:gd name="connsiteY4" fmla="*/ 238510 h 449286"/>
                        <a:gd name="connsiteX0" fmla="*/ 63 w 894485"/>
                        <a:gd name="connsiteY0" fmla="*/ 238510 h 449286"/>
                        <a:gd name="connsiteX1" fmla="*/ 389919 w 894485"/>
                        <a:gd name="connsiteY1" fmla="*/ 1 h 449286"/>
                        <a:gd name="connsiteX2" fmla="*/ 894485 w 894485"/>
                        <a:gd name="connsiteY2" fmla="*/ 236985 h 449286"/>
                        <a:gd name="connsiteX3" fmla="*/ 417492 w 894485"/>
                        <a:gd name="connsiteY3" fmla="*/ 449286 h 449286"/>
                        <a:gd name="connsiteX4" fmla="*/ 63 w 894485"/>
                        <a:gd name="connsiteY4" fmla="*/ 238510 h 449286"/>
                        <a:gd name="connsiteX0" fmla="*/ 61 w 894483"/>
                        <a:gd name="connsiteY0" fmla="*/ 238619 h 449395"/>
                        <a:gd name="connsiteX1" fmla="*/ 389917 w 894483"/>
                        <a:gd name="connsiteY1" fmla="*/ 110 h 449395"/>
                        <a:gd name="connsiteX2" fmla="*/ 894483 w 894483"/>
                        <a:gd name="connsiteY2" fmla="*/ 237094 h 449395"/>
                        <a:gd name="connsiteX3" fmla="*/ 417490 w 894483"/>
                        <a:gd name="connsiteY3" fmla="*/ 449395 h 449395"/>
                        <a:gd name="connsiteX4" fmla="*/ 61 w 894483"/>
                        <a:gd name="connsiteY4" fmla="*/ 238619 h 449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4483" h="449395">
                          <a:moveTo>
                            <a:pt x="61" y="238619"/>
                          </a:moveTo>
                          <a:cubicBezTo>
                            <a:pt x="-4535" y="163738"/>
                            <a:pt x="254029" y="-4941"/>
                            <a:pt x="389917" y="110"/>
                          </a:cubicBezTo>
                          <a:cubicBezTo>
                            <a:pt x="525805" y="5161"/>
                            <a:pt x="894483" y="95158"/>
                            <a:pt x="894483" y="237094"/>
                          </a:cubicBezTo>
                          <a:cubicBezTo>
                            <a:pt x="868117" y="389640"/>
                            <a:pt x="566560" y="449141"/>
                            <a:pt x="417490" y="449395"/>
                          </a:cubicBezTo>
                          <a:cubicBezTo>
                            <a:pt x="268420" y="449649"/>
                            <a:pt x="4657" y="313500"/>
                            <a:pt x="61" y="238619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9CB166A-3AED-448F-8918-8943139B3626}"/>
              </a:ext>
            </a:extLst>
          </p:cNvPr>
          <p:cNvGrpSpPr/>
          <p:nvPr/>
        </p:nvGrpSpPr>
        <p:grpSpPr>
          <a:xfrm>
            <a:off x="2246584" y="20288"/>
            <a:ext cx="1061243" cy="1295478"/>
            <a:chOff x="2246584" y="20288"/>
            <a:chExt cx="1061243" cy="129547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CFCA5B1-F6C8-4330-8ED0-9EAF385444EF}"/>
                </a:ext>
              </a:extLst>
            </p:cNvPr>
            <p:cNvSpPr/>
            <p:nvPr/>
          </p:nvSpPr>
          <p:spPr>
            <a:xfrm>
              <a:off x="2246584" y="20288"/>
              <a:ext cx="1061243" cy="1295478"/>
            </a:xfrm>
            <a:prstGeom prst="ellipse">
              <a:avLst/>
            </a:prstGeom>
            <a:solidFill>
              <a:srgbClr val="FFB3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BC98A1E-64C3-4E9E-A9F3-32F511E045F9}"/>
                </a:ext>
              </a:extLst>
            </p:cNvPr>
            <p:cNvSpPr txBox="1"/>
            <p:nvPr/>
          </p:nvSpPr>
          <p:spPr>
            <a:xfrm>
              <a:off x="2455658" y="318707"/>
              <a:ext cx="643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</a:rPr>
                <a:t>bé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EC4A3F5-E93D-4EEB-82CB-1B60704165AE}"/>
              </a:ext>
            </a:extLst>
          </p:cNvPr>
          <p:cNvGrpSpPr/>
          <p:nvPr/>
        </p:nvGrpSpPr>
        <p:grpSpPr>
          <a:xfrm>
            <a:off x="3077906" y="759442"/>
            <a:ext cx="1324818" cy="1052576"/>
            <a:chOff x="3077906" y="759442"/>
            <a:chExt cx="1324818" cy="105257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142E507-5782-4947-A678-C15B2B3556FF}"/>
                </a:ext>
              </a:extLst>
            </p:cNvPr>
            <p:cNvSpPr/>
            <p:nvPr/>
          </p:nvSpPr>
          <p:spPr>
            <a:xfrm rot="3821151">
              <a:off x="3204691" y="632657"/>
              <a:ext cx="1052576" cy="1306145"/>
            </a:xfrm>
            <a:prstGeom prst="ellipse">
              <a:avLst/>
            </a:prstGeom>
            <a:solidFill>
              <a:srgbClr val="FFB3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8E64FA7-26A0-471D-A869-3B0C1953A9C6}"/>
                </a:ext>
              </a:extLst>
            </p:cNvPr>
            <p:cNvSpPr txBox="1"/>
            <p:nvPr/>
          </p:nvSpPr>
          <p:spPr>
            <a:xfrm>
              <a:off x="3120664" y="964256"/>
              <a:ext cx="12820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</a:rPr>
                <a:t>thợ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</a:rPr>
                <a:t>nề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288A0D9-FEAC-41F7-8B90-2F4800B4CA70}"/>
              </a:ext>
            </a:extLst>
          </p:cNvPr>
          <p:cNvGrpSpPr/>
          <p:nvPr/>
        </p:nvGrpSpPr>
        <p:grpSpPr>
          <a:xfrm>
            <a:off x="2788664" y="1766714"/>
            <a:ext cx="1061243" cy="1295478"/>
            <a:chOff x="2788664" y="1766714"/>
            <a:chExt cx="1061243" cy="129547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95AB086-10FE-494E-9264-71A238B7732E}"/>
                </a:ext>
              </a:extLst>
            </p:cNvPr>
            <p:cNvSpPr/>
            <p:nvPr/>
          </p:nvSpPr>
          <p:spPr>
            <a:xfrm rot="20418129" flipH="1">
              <a:off x="2788664" y="1766714"/>
              <a:ext cx="1061243" cy="1295478"/>
            </a:xfrm>
            <a:prstGeom prst="ellipse">
              <a:avLst/>
            </a:prstGeom>
            <a:solidFill>
              <a:srgbClr val="FFB3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766BC96-9B52-48E2-9D86-F8EAC42202C3}"/>
                </a:ext>
              </a:extLst>
            </p:cNvPr>
            <p:cNvSpPr txBox="1"/>
            <p:nvPr/>
          </p:nvSpPr>
          <p:spPr>
            <a:xfrm>
              <a:off x="2904062" y="1881237"/>
              <a:ext cx="817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</a:rPr>
                <a:t>thợ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</a:rPr>
                <a:t>mỏ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8DA3901-FEBB-43D1-AEF7-07D173D69A40}"/>
              </a:ext>
            </a:extLst>
          </p:cNvPr>
          <p:cNvGrpSpPr/>
          <p:nvPr/>
        </p:nvGrpSpPr>
        <p:grpSpPr>
          <a:xfrm>
            <a:off x="1682176" y="1766715"/>
            <a:ext cx="1061243" cy="1295478"/>
            <a:chOff x="1682176" y="1766715"/>
            <a:chExt cx="1061243" cy="129547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F36D014-8350-4C5E-B170-3EB5772CF6A1}"/>
                </a:ext>
              </a:extLst>
            </p:cNvPr>
            <p:cNvSpPr/>
            <p:nvPr/>
          </p:nvSpPr>
          <p:spPr>
            <a:xfrm rot="1591293">
              <a:off x="1682176" y="1766715"/>
              <a:ext cx="1061243" cy="1295478"/>
            </a:xfrm>
            <a:prstGeom prst="ellipse">
              <a:avLst/>
            </a:prstGeom>
            <a:solidFill>
              <a:srgbClr val="FFB3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7EA8F6B-1F06-42DB-9F58-F3938E008F9D}"/>
                </a:ext>
              </a:extLst>
            </p:cNvPr>
            <p:cNvSpPr txBox="1"/>
            <p:nvPr/>
          </p:nvSpPr>
          <p:spPr>
            <a:xfrm>
              <a:off x="1800216" y="1911682"/>
              <a:ext cx="817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</a:rPr>
                <a:t>thợhàn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F43743B-2CDD-4CA0-A6ED-BB02819E90A0}"/>
              </a:ext>
            </a:extLst>
          </p:cNvPr>
          <p:cNvGrpSpPr/>
          <p:nvPr/>
        </p:nvGrpSpPr>
        <p:grpSpPr>
          <a:xfrm>
            <a:off x="1173269" y="760992"/>
            <a:ext cx="1306145" cy="1052576"/>
            <a:chOff x="1173269" y="760992"/>
            <a:chExt cx="1306145" cy="105257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F8C69D8-538C-4FBB-BAED-8E1D63C03C5F}"/>
                </a:ext>
              </a:extLst>
            </p:cNvPr>
            <p:cNvSpPr/>
            <p:nvPr/>
          </p:nvSpPr>
          <p:spPr>
            <a:xfrm rot="17834608" flipH="1">
              <a:off x="1300054" y="634207"/>
              <a:ext cx="1052576" cy="1306145"/>
            </a:xfrm>
            <a:prstGeom prst="ellipse">
              <a:avLst/>
            </a:prstGeom>
            <a:solidFill>
              <a:srgbClr val="FFB3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8BA8F17-A4F2-4479-9EF7-0A0B9AB3641A}"/>
                </a:ext>
              </a:extLst>
            </p:cNvPr>
            <p:cNvSpPr txBox="1"/>
            <p:nvPr/>
          </p:nvSpPr>
          <p:spPr>
            <a:xfrm>
              <a:off x="1232795" y="969500"/>
              <a:ext cx="1134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</a:rPr>
                <a:t>bác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</a:rPr>
                <a:t>sĩ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87B6188-CB01-48C8-A8FC-285FF0F16A4A}"/>
              </a:ext>
            </a:extLst>
          </p:cNvPr>
          <p:cNvGrpSpPr/>
          <p:nvPr/>
        </p:nvGrpSpPr>
        <p:grpSpPr>
          <a:xfrm>
            <a:off x="5788844" y="6700"/>
            <a:ext cx="1061243" cy="1295478"/>
            <a:chOff x="5788844" y="6700"/>
            <a:chExt cx="1061243" cy="129547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AFD46C3-ED10-4208-ABE7-522204A3F5D6}"/>
                </a:ext>
              </a:extLst>
            </p:cNvPr>
            <p:cNvSpPr/>
            <p:nvPr/>
          </p:nvSpPr>
          <p:spPr>
            <a:xfrm>
              <a:off x="5788844" y="6700"/>
              <a:ext cx="1061243" cy="1295478"/>
            </a:xfrm>
            <a:prstGeom prst="ellipse">
              <a:avLst/>
            </a:prstGeom>
            <a:solidFill>
              <a:srgbClr val="FFC08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BE150CC-0CA1-48DB-8F7E-7CC52F370D3D}"/>
                </a:ext>
              </a:extLst>
            </p:cNvPr>
            <p:cNvSpPr txBox="1"/>
            <p:nvPr/>
          </p:nvSpPr>
          <p:spPr>
            <a:xfrm>
              <a:off x="5872010" y="295996"/>
              <a:ext cx="9267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9900CC"/>
                  </a:solidFill>
                </a:rPr>
                <a:t>chơi</a:t>
              </a:r>
              <a:endParaRPr lang="en-US" sz="3200" dirty="0">
                <a:solidFill>
                  <a:srgbClr val="9900CC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66E71D4-5E99-46AD-BC3A-CA0EFBDF5F2F}"/>
              </a:ext>
            </a:extLst>
          </p:cNvPr>
          <p:cNvGrpSpPr/>
          <p:nvPr/>
        </p:nvGrpSpPr>
        <p:grpSpPr>
          <a:xfrm>
            <a:off x="6620166" y="745854"/>
            <a:ext cx="1306145" cy="1052576"/>
            <a:chOff x="6620166" y="745854"/>
            <a:chExt cx="1306145" cy="1052576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E1836C5-6D61-402E-953B-91A0BD72EC58}"/>
                </a:ext>
              </a:extLst>
            </p:cNvPr>
            <p:cNvSpPr/>
            <p:nvPr/>
          </p:nvSpPr>
          <p:spPr>
            <a:xfrm rot="3821151">
              <a:off x="6746951" y="619069"/>
              <a:ext cx="1052576" cy="1306145"/>
            </a:xfrm>
            <a:prstGeom prst="ellipse">
              <a:avLst/>
            </a:prstGeom>
            <a:solidFill>
              <a:srgbClr val="FFC08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EC394BB-5480-4245-91E4-1A3E5F7E9ADD}"/>
                </a:ext>
              </a:extLst>
            </p:cNvPr>
            <p:cNvSpPr txBox="1"/>
            <p:nvPr/>
          </p:nvSpPr>
          <p:spPr>
            <a:xfrm>
              <a:off x="6899844" y="950668"/>
              <a:ext cx="7801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9900CC"/>
                  </a:solidFill>
                </a:rPr>
                <a:t>xây</a:t>
              </a:r>
              <a:endParaRPr lang="en-US" sz="3200" dirty="0">
                <a:solidFill>
                  <a:srgbClr val="9900CC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B1ED678-DC24-401A-A731-3A74D78D6AB5}"/>
              </a:ext>
            </a:extLst>
          </p:cNvPr>
          <p:cNvGrpSpPr/>
          <p:nvPr/>
        </p:nvGrpSpPr>
        <p:grpSpPr>
          <a:xfrm>
            <a:off x="6330924" y="1753126"/>
            <a:ext cx="1061243" cy="1295478"/>
            <a:chOff x="6330924" y="1753126"/>
            <a:chExt cx="1061243" cy="1295478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718AF63-8180-4549-AC7E-F07F239F2046}"/>
                </a:ext>
              </a:extLst>
            </p:cNvPr>
            <p:cNvSpPr/>
            <p:nvPr/>
          </p:nvSpPr>
          <p:spPr>
            <a:xfrm rot="20418129" flipH="1">
              <a:off x="6330924" y="1753126"/>
              <a:ext cx="1061243" cy="1295478"/>
            </a:xfrm>
            <a:prstGeom prst="ellipse">
              <a:avLst/>
            </a:prstGeom>
            <a:solidFill>
              <a:srgbClr val="FFC08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8E0F591-EAC3-4FDB-9593-CFF25E1C348B}"/>
                </a:ext>
              </a:extLst>
            </p:cNvPr>
            <p:cNvSpPr txBox="1"/>
            <p:nvPr/>
          </p:nvSpPr>
          <p:spPr>
            <a:xfrm>
              <a:off x="6495978" y="2108477"/>
              <a:ext cx="81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9900CC"/>
                  </a:solidFill>
                </a:rPr>
                <a:t>đào</a:t>
              </a:r>
              <a:endParaRPr lang="en-US" sz="3200" dirty="0">
                <a:solidFill>
                  <a:srgbClr val="9900CC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F6023C5-FEA5-46CD-BB53-680D1107A0D3}"/>
              </a:ext>
            </a:extLst>
          </p:cNvPr>
          <p:cNvGrpSpPr/>
          <p:nvPr/>
        </p:nvGrpSpPr>
        <p:grpSpPr>
          <a:xfrm>
            <a:off x="5224436" y="1753127"/>
            <a:ext cx="1061243" cy="1295478"/>
            <a:chOff x="5224436" y="1753127"/>
            <a:chExt cx="1061243" cy="1295478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7A4A9B8-5C9B-4E22-BED6-DB742F0FEF96}"/>
                </a:ext>
              </a:extLst>
            </p:cNvPr>
            <p:cNvSpPr/>
            <p:nvPr/>
          </p:nvSpPr>
          <p:spPr>
            <a:xfrm rot="1591293">
              <a:off x="5224436" y="1753127"/>
              <a:ext cx="1061243" cy="1295478"/>
            </a:xfrm>
            <a:prstGeom prst="ellipse">
              <a:avLst/>
            </a:prstGeom>
            <a:solidFill>
              <a:srgbClr val="FFC08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A65C3C3-46EA-4D1F-A07B-974CD836C94D}"/>
                </a:ext>
              </a:extLst>
            </p:cNvPr>
            <p:cNvSpPr txBox="1"/>
            <p:nvPr/>
          </p:nvSpPr>
          <p:spPr>
            <a:xfrm>
              <a:off x="5321962" y="2109311"/>
              <a:ext cx="81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9900CC"/>
                  </a:solidFill>
                </a:rPr>
                <a:t>nối</a:t>
              </a:r>
              <a:endParaRPr lang="en-US" sz="3200" dirty="0">
                <a:solidFill>
                  <a:srgbClr val="9900CC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8707EC7-C78E-4ACB-BA48-77124C338F30}"/>
              </a:ext>
            </a:extLst>
          </p:cNvPr>
          <p:cNvGrpSpPr/>
          <p:nvPr/>
        </p:nvGrpSpPr>
        <p:grpSpPr>
          <a:xfrm>
            <a:off x="4715529" y="654032"/>
            <a:ext cx="1306145" cy="1145948"/>
            <a:chOff x="4715529" y="654032"/>
            <a:chExt cx="1306145" cy="114594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EF641D8-96D7-46AB-B887-CFEC75F9846E}"/>
                </a:ext>
              </a:extLst>
            </p:cNvPr>
            <p:cNvSpPr/>
            <p:nvPr/>
          </p:nvSpPr>
          <p:spPr>
            <a:xfrm rot="17834608" flipH="1">
              <a:off x="4842314" y="620619"/>
              <a:ext cx="1052576" cy="1306145"/>
            </a:xfrm>
            <a:prstGeom prst="ellipse">
              <a:avLst/>
            </a:prstGeom>
            <a:solidFill>
              <a:srgbClr val="FFC08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5BCF76B-83B6-4559-B6D9-EEE2B2CD4390}"/>
                </a:ext>
              </a:extLst>
            </p:cNvPr>
            <p:cNvSpPr txBox="1"/>
            <p:nvPr/>
          </p:nvSpPr>
          <p:spPr>
            <a:xfrm>
              <a:off x="4801181" y="654032"/>
              <a:ext cx="11348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9900CC"/>
                  </a:solidFill>
                </a:rPr>
                <a:t>chữa</a:t>
              </a:r>
              <a:r>
                <a:rPr lang="en-US" sz="3200" dirty="0">
                  <a:solidFill>
                    <a:srgbClr val="9900CC"/>
                  </a:solidFill>
                </a:rPr>
                <a:t> </a:t>
              </a:r>
              <a:r>
                <a:rPr lang="en-US" sz="3200" dirty="0" err="1">
                  <a:solidFill>
                    <a:srgbClr val="9900CC"/>
                  </a:solidFill>
                </a:rPr>
                <a:t>bệnh</a:t>
              </a:r>
              <a:endParaRPr lang="en-US" sz="3200" dirty="0">
                <a:solidFill>
                  <a:srgbClr val="9900CC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290F75E-1E2A-420F-9418-B671209ECE14}"/>
              </a:ext>
            </a:extLst>
          </p:cNvPr>
          <p:cNvGrpSpPr/>
          <p:nvPr/>
        </p:nvGrpSpPr>
        <p:grpSpPr>
          <a:xfrm>
            <a:off x="2239298" y="14526"/>
            <a:ext cx="1061243" cy="1295478"/>
            <a:chOff x="2398984" y="172688"/>
            <a:chExt cx="1061243" cy="1295478"/>
          </a:xfrm>
          <a:solidFill>
            <a:srgbClr val="FFFF00"/>
          </a:solidFill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9FA34DF-3BBC-4FC9-8383-DB4ECD538599}"/>
                </a:ext>
              </a:extLst>
            </p:cNvPr>
            <p:cNvSpPr/>
            <p:nvPr/>
          </p:nvSpPr>
          <p:spPr>
            <a:xfrm>
              <a:off x="2398984" y="172688"/>
              <a:ext cx="1061243" cy="1295478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66932E8-818A-4219-BB2E-C0BBEE0BB5C5}"/>
                </a:ext>
              </a:extLst>
            </p:cNvPr>
            <p:cNvSpPr txBox="1"/>
            <p:nvPr/>
          </p:nvSpPr>
          <p:spPr>
            <a:xfrm>
              <a:off x="2608058" y="471107"/>
              <a:ext cx="64309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</a:rPr>
                <a:t>bé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8C0EBC9-3377-43E8-A6B1-0806F80CC448}"/>
              </a:ext>
            </a:extLst>
          </p:cNvPr>
          <p:cNvGrpSpPr/>
          <p:nvPr/>
        </p:nvGrpSpPr>
        <p:grpSpPr>
          <a:xfrm>
            <a:off x="5793433" y="12562"/>
            <a:ext cx="1061243" cy="1295478"/>
            <a:chOff x="3877118" y="85318"/>
            <a:chExt cx="1061243" cy="1295478"/>
          </a:xfrm>
          <a:solidFill>
            <a:srgbClr val="FFFF00"/>
          </a:solidFill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8858975-F405-4E5B-AA1A-E53D26AD15A4}"/>
                </a:ext>
              </a:extLst>
            </p:cNvPr>
            <p:cNvSpPr/>
            <p:nvPr/>
          </p:nvSpPr>
          <p:spPr>
            <a:xfrm>
              <a:off x="3877118" y="85318"/>
              <a:ext cx="1061243" cy="1295478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469A67B-4E86-4F6A-8CDE-E3397B35380B}"/>
                </a:ext>
              </a:extLst>
            </p:cNvPr>
            <p:cNvSpPr txBox="1"/>
            <p:nvPr/>
          </p:nvSpPr>
          <p:spPr>
            <a:xfrm>
              <a:off x="3950659" y="364610"/>
              <a:ext cx="9267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9900CC"/>
                  </a:solidFill>
                </a:rPr>
                <a:t>chơi</a:t>
              </a:r>
              <a:endParaRPr lang="en-US" sz="3200" dirty="0">
                <a:solidFill>
                  <a:srgbClr val="9900CC"/>
                </a:solidFill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AEE8799-620E-4FF2-8D04-85269FB586C8}"/>
              </a:ext>
            </a:extLst>
          </p:cNvPr>
          <p:cNvGrpSpPr/>
          <p:nvPr/>
        </p:nvGrpSpPr>
        <p:grpSpPr>
          <a:xfrm>
            <a:off x="3087047" y="759338"/>
            <a:ext cx="1323895" cy="1052576"/>
            <a:chOff x="3078829" y="728150"/>
            <a:chExt cx="1323895" cy="1052576"/>
          </a:xfrm>
          <a:solidFill>
            <a:srgbClr val="66FF33"/>
          </a:solidFill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0A7C5AE-B453-4ABF-A6AC-A53521CE6407}"/>
                </a:ext>
              </a:extLst>
            </p:cNvPr>
            <p:cNvSpPr/>
            <p:nvPr/>
          </p:nvSpPr>
          <p:spPr>
            <a:xfrm rot="3821151">
              <a:off x="3205614" y="601365"/>
              <a:ext cx="1052576" cy="1306145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F2771DF-B7F7-4D23-AC33-61F749217F7F}"/>
                </a:ext>
              </a:extLst>
            </p:cNvPr>
            <p:cNvSpPr txBox="1"/>
            <p:nvPr/>
          </p:nvSpPr>
          <p:spPr>
            <a:xfrm>
              <a:off x="3120664" y="964256"/>
              <a:ext cx="12820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</a:rPr>
                <a:t>thợ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</a:rPr>
                <a:t>nề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65E9CF2-7BB6-4CD8-9610-BA3316703627}"/>
              </a:ext>
            </a:extLst>
          </p:cNvPr>
          <p:cNvGrpSpPr/>
          <p:nvPr/>
        </p:nvGrpSpPr>
        <p:grpSpPr>
          <a:xfrm>
            <a:off x="6622367" y="751235"/>
            <a:ext cx="1306145" cy="1052576"/>
            <a:chOff x="6620166" y="745854"/>
            <a:chExt cx="1306145" cy="1052576"/>
          </a:xfrm>
          <a:solidFill>
            <a:srgbClr val="66FF33"/>
          </a:solidFill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4B3BC44-40EE-4D10-BBED-B8EC39802122}"/>
                </a:ext>
              </a:extLst>
            </p:cNvPr>
            <p:cNvSpPr/>
            <p:nvPr/>
          </p:nvSpPr>
          <p:spPr>
            <a:xfrm rot="3821151">
              <a:off x="6746951" y="619069"/>
              <a:ext cx="1052576" cy="130614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6E77A9E-C32C-484C-91B7-54405A57DFB0}"/>
                </a:ext>
              </a:extLst>
            </p:cNvPr>
            <p:cNvSpPr txBox="1"/>
            <p:nvPr/>
          </p:nvSpPr>
          <p:spPr>
            <a:xfrm>
              <a:off x="6899844" y="950668"/>
              <a:ext cx="78017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9900CC"/>
                  </a:solidFill>
                </a:rPr>
                <a:t>xây</a:t>
              </a:r>
              <a:endParaRPr lang="en-US" sz="3200" dirty="0">
                <a:solidFill>
                  <a:srgbClr val="9900CC"/>
                </a:solidFill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F34B56C-E750-41B6-A037-265FEEA9470F}"/>
              </a:ext>
            </a:extLst>
          </p:cNvPr>
          <p:cNvGrpSpPr/>
          <p:nvPr/>
        </p:nvGrpSpPr>
        <p:grpSpPr>
          <a:xfrm>
            <a:off x="2794052" y="1774556"/>
            <a:ext cx="1061243" cy="1295478"/>
            <a:chOff x="2788664" y="1766714"/>
            <a:chExt cx="1061243" cy="1295478"/>
          </a:xfrm>
          <a:solidFill>
            <a:srgbClr val="FF81AB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FFD78A2-F5E7-4565-99C0-6AEE40C1A55B}"/>
                </a:ext>
              </a:extLst>
            </p:cNvPr>
            <p:cNvSpPr/>
            <p:nvPr/>
          </p:nvSpPr>
          <p:spPr>
            <a:xfrm rot="20418129" flipH="1">
              <a:off x="2788664" y="1766714"/>
              <a:ext cx="1061243" cy="1295478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68BD40E-7471-4356-87B9-0AA05DFD4CF6}"/>
                </a:ext>
              </a:extLst>
            </p:cNvPr>
            <p:cNvSpPr txBox="1"/>
            <p:nvPr/>
          </p:nvSpPr>
          <p:spPr>
            <a:xfrm>
              <a:off x="2904062" y="1881237"/>
              <a:ext cx="817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</a:rPr>
                <a:t>thợ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</a:rPr>
                <a:t>mỏ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74D46E8-510D-43E6-8C0B-814A721E0855}"/>
              </a:ext>
            </a:extLst>
          </p:cNvPr>
          <p:cNvGrpSpPr/>
          <p:nvPr/>
        </p:nvGrpSpPr>
        <p:grpSpPr>
          <a:xfrm>
            <a:off x="6338363" y="1753125"/>
            <a:ext cx="1061243" cy="1295478"/>
            <a:chOff x="6330924" y="1753126"/>
            <a:chExt cx="1061243" cy="1295478"/>
          </a:xfrm>
          <a:solidFill>
            <a:srgbClr val="FF81AB"/>
          </a:solidFill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190FCCD-FFD7-4FF1-A6AC-81B8BF651E87}"/>
                </a:ext>
              </a:extLst>
            </p:cNvPr>
            <p:cNvSpPr/>
            <p:nvPr/>
          </p:nvSpPr>
          <p:spPr>
            <a:xfrm rot="20418129" flipH="1">
              <a:off x="6330924" y="1753126"/>
              <a:ext cx="1061243" cy="1295478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EE2607A-DE33-4584-BB31-451AD77ED72D}"/>
                </a:ext>
              </a:extLst>
            </p:cNvPr>
            <p:cNvSpPr txBox="1"/>
            <p:nvPr/>
          </p:nvSpPr>
          <p:spPr>
            <a:xfrm>
              <a:off x="6495978" y="2108477"/>
              <a:ext cx="81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9900CC"/>
                  </a:solidFill>
                </a:rPr>
                <a:t>đào</a:t>
              </a:r>
              <a:endParaRPr lang="en-US" sz="3200" dirty="0">
                <a:solidFill>
                  <a:srgbClr val="9900CC"/>
                </a:solidFill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C4F78EB-970D-4F86-B8AD-B725C4223FE4}"/>
              </a:ext>
            </a:extLst>
          </p:cNvPr>
          <p:cNvGrpSpPr/>
          <p:nvPr/>
        </p:nvGrpSpPr>
        <p:grpSpPr>
          <a:xfrm>
            <a:off x="1672952" y="1771212"/>
            <a:ext cx="1061243" cy="1295478"/>
            <a:chOff x="1682176" y="1766715"/>
            <a:chExt cx="1061243" cy="1295478"/>
          </a:xfrm>
          <a:solidFill>
            <a:srgbClr val="EEA7FF"/>
          </a:solidFill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A36DC24-BBF4-497F-B75C-8E50FEBD7661}"/>
                </a:ext>
              </a:extLst>
            </p:cNvPr>
            <p:cNvSpPr/>
            <p:nvPr/>
          </p:nvSpPr>
          <p:spPr>
            <a:xfrm rot="1591293">
              <a:off x="1682176" y="1766715"/>
              <a:ext cx="1061243" cy="1295478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0394685-F187-48B3-B896-8A19D32EB0AA}"/>
                </a:ext>
              </a:extLst>
            </p:cNvPr>
            <p:cNvSpPr txBox="1"/>
            <p:nvPr/>
          </p:nvSpPr>
          <p:spPr>
            <a:xfrm>
              <a:off x="1800216" y="1911682"/>
              <a:ext cx="817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</a:rPr>
                <a:t>thợhàn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65E52D9-027D-4C09-9E00-EC7B8056AA8A}"/>
              </a:ext>
            </a:extLst>
          </p:cNvPr>
          <p:cNvGrpSpPr/>
          <p:nvPr/>
        </p:nvGrpSpPr>
        <p:grpSpPr>
          <a:xfrm>
            <a:off x="5226524" y="1757438"/>
            <a:ext cx="1061243" cy="1295478"/>
            <a:chOff x="5224436" y="1753127"/>
            <a:chExt cx="1061243" cy="1295478"/>
          </a:xfrm>
          <a:solidFill>
            <a:srgbClr val="EEA7FF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1C226FD-AF03-45C0-AB52-B59994E95488}"/>
                </a:ext>
              </a:extLst>
            </p:cNvPr>
            <p:cNvSpPr/>
            <p:nvPr/>
          </p:nvSpPr>
          <p:spPr>
            <a:xfrm rot="1591293">
              <a:off x="5224436" y="1753127"/>
              <a:ext cx="1061243" cy="1295478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E81F2FE-DE76-4694-B546-61FF43E65DEC}"/>
                </a:ext>
              </a:extLst>
            </p:cNvPr>
            <p:cNvSpPr txBox="1"/>
            <p:nvPr/>
          </p:nvSpPr>
          <p:spPr>
            <a:xfrm>
              <a:off x="5321962" y="2109311"/>
              <a:ext cx="81705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9900CC"/>
                  </a:solidFill>
                </a:rPr>
                <a:t>nối</a:t>
              </a:r>
              <a:endParaRPr lang="en-US" sz="3200" dirty="0">
                <a:solidFill>
                  <a:srgbClr val="9900CC"/>
                </a:solidFill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0B21834-A3F7-4B0C-8F30-2C551D3CDF68}"/>
              </a:ext>
            </a:extLst>
          </p:cNvPr>
          <p:cNvGrpSpPr/>
          <p:nvPr/>
        </p:nvGrpSpPr>
        <p:grpSpPr>
          <a:xfrm>
            <a:off x="1176949" y="765909"/>
            <a:ext cx="1306145" cy="1052576"/>
            <a:chOff x="1173269" y="760992"/>
            <a:chExt cx="1306145" cy="1052576"/>
          </a:xfrm>
          <a:solidFill>
            <a:srgbClr val="99CCFF"/>
          </a:solidFill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FF0BA3D-D6BA-432B-8E75-090DEF8E5419}"/>
                </a:ext>
              </a:extLst>
            </p:cNvPr>
            <p:cNvSpPr/>
            <p:nvPr/>
          </p:nvSpPr>
          <p:spPr>
            <a:xfrm rot="17834608" flipH="1">
              <a:off x="1300054" y="634207"/>
              <a:ext cx="1052576" cy="1306145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0D3E76A-4D17-497E-B360-A5B198683122}"/>
                </a:ext>
              </a:extLst>
            </p:cNvPr>
            <p:cNvSpPr txBox="1"/>
            <p:nvPr/>
          </p:nvSpPr>
          <p:spPr>
            <a:xfrm>
              <a:off x="1232795" y="969500"/>
              <a:ext cx="1134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</a:rPr>
                <a:t>bác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</a:rPr>
                <a:t>sĩ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C7AC84D-15F5-48A5-A908-0085C63C947F}"/>
              </a:ext>
            </a:extLst>
          </p:cNvPr>
          <p:cNvGrpSpPr/>
          <p:nvPr/>
        </p:nvGrpSpPr>
        <p:grpSpPr>
          <a:xfrm>
            <a:off x="4718949" y="659226"/>
            <a:ext cx="1306145" cy="1145948"/>
            <a:chOff x="4715529" y="654032"/>
            <a:chExt cx="1306145" cy="1145948"/>
          </a:xfrm>
          <a:solidFill>
            <a:srgbClr val="99CCFF"/>
          </a:solidFill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F7C94F60-84C9-475A-8846-8BC1661EDCE9}"/>
                </a:ext>
              </a:extLst>
            </p:cNvPr>
            <p:cNvSpPr/>
            <p:nvPr/>
          </p:nvSpPr>
          <p:spPr>
            <a:xfrm rot="17834608" flipH="1">
              <a:off x="4842314" y="620619"/>
              <a:ext cx="1052576" cy="130614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22ECB878-1312-4A61-BDAA-950C861EEA24}"/>
                </a:ext>
              </a:extLst>
            </p:cNvPr>
            <p:cNvSpPr txBox="1"/>
            <p:nvPr/>
          </p:nvSpPr>
          <p:spPr>
            <a:xfrm>
              <a:off x="4801181" y="654032"/>
              <a:ext cx="11348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9900CC"/>
                  </a:solidFill>
                </a:rPr>
                <a:t>chữa</a:t>
              </a:r>
              <a:r>
                <a:rPr lang="en-US" sz="3200" dirty="0">
                  <a:solidFill>
                    <a:srgbClr val="9900CC"/>
                  </a:solidFill>
                </a:rPr>
                <a:t> </a:t>
              </a:r>
              <a:r>
                <a:rPr lang="en-US" sz="3200" dirty="0" err="1">
                  <a:solidFill>
                    <a:srgbClr val="9900CC"/>
                  </a:solidFill>
                </a:rPr>
                <a:t>bệnh</a:t>
              </a:r>
              <a:endParaRPr lang="en-US" sz="3200" dirty="0">
                <a:solidFill>
                  <a:srgbClr val="9900CC"/>
                </a:solidFill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53852004-06C3-43D1-98B8-DABD1C5B4026}"/>
              </a:ext>
            </a:extLst>
          </p:cNvPr>
          <p:cNvSpPr/>
          <p:nvPr/>
        </p:nvSpPr>
        <p:spPr>
          <a:xfrm>
            <a:off x="5800007" y="1078705"/>
            <a:ext cx="1005840" cy="100584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62FC554-2446-4615-9193-F9E0ADF1E445}"/>
              </a:ext>
            </a:extLst>
          </p:cNvPr>
          <p:cNvSpPr/>
          <p:nvPr/>
        </p:nvSpPr>
        <p:spPr>
          <a:xfrm>
            <a:off x="2257747" y="1092293"/>
            <a:ext cx="1005840" cy="100584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1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7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9CF895-A683-4BC5-AFBF-9B5E5F17C7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888"/>
          <a:stretch/>
        </p:blipFill>
        <p:spPr>
          <a:xfrm>
            <a:off x="0" y="2692819"/>
            <a:ext cx="9144000" cy="2467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pic>
        <p:nvPicPr>
          <p:cNvPr id="96" name="Picture 2" descr="Flat Screen Tv Clipart Transparent - Tv Led Vector - (636x409) Png Clipart  Download">
            <a:extLst>
              <a:ext uri="{FF2B5EF4-FFF2-40B4-BE49-F238E27FC236}">
                <a16:creationId xmlns:a16="http://schemas.microsoft.com/office/drawing/2014/main" id="{895F4D65-B4BB-498D-96A1-DB2126BA0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4"/>
          <a:stretch/>
        </p:blipFill>
        <p:spPr bwMode="auto">
          <a:xfrm>
            <a:off x="727823" y="0"/>
            <a:ext cx="768835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35C6A5F5-3AF3-4346-AAC5-87B3581E976C}"/>
              </a:ext>
            </a:extLst>
          </p:cNvPr>
          <p:cNvSpPr/>
          <p:nvPr/>
        </p:nvSpPr>
        <p:spPr>
          <a:xfrm>
            <a:off x="981222" y="232117"/>
            <a:ext cx="7174523" cy="40409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2" name="Picture 4" descr="Premium Vector | Hand holding remote television symbol in cartoon  illustration isolated in white background">
            <a:extLst>
              <a:ext uri="{FF2B5EF4-FFF2-40B4-BE49-F238E27FC236}">
                <a16:creationId xmlns:a16="http://schemas.microsoft.com/office/drawing/2014/main" id="{2350CC51-B59E-4032-A8BC-09005860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6" b="91667" l="9904" r="89936">
                        <a14:foregroundMark x1="14058" y1="89744" x2="30192" y2="91667"/>
                        <a14:foregroundMark x1="30192" y1="91667" x2="31949" y2="91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69576" y="2266096"/>
            <a:ext cx="2886626" cy="28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e lam bao nhieu nghe">
            <a:hlinkClick r:id="" action="ppaction://media"/>
            <a:extLst>
              <a:ext uri="{FF2B5EF4-FFF2-40B4-BE49-F238E27FC236}">
                <a16:creationId xmlns:a16="http://schemas.microsoft.com/office/drawing/2014/main" id="{01F229DC-77BF-40C1-B02F-5DC72B9574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024" y="99590"/>
            <a:ext cx="6826416" cy="43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4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60599 -0.220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99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3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9CF895-A683-4BC5-AFBF-9B5E5F17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88"/>
          <a:stretch/>
        </p:blipFill>
        <p:spPr>
          <a:xfrm>
            <a:off x="0" y="2692819"/>
            <a:ext cx="9144000" cy="2467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pic>
        <p:nvPicPr>
          <p:cNvPr id="17" name="Picture 1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CE22CE8-2963-48D6-970A-7CC7F69A5F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1600" y="2205419"/>
            <a:ext cx="1428679" cy="2667000"/>
          </a:xfrm>
          <a:prstGeom prst="rect">
            <a:avLst/>
          </a:prstGeom>
        </p:spPr>
      </p:pic>
      <p:pic>
        <p:nvPicPr>
          <p:cNvPr id="18" name="Picture 1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58BA87BF-58C8-4902-B037-22F840AF5E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8692" y="2592982"/>
            <a:ext cx="1341115" cy="2667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C683D5B-638D-4DFB-B65A-D5704E243AA0}"/>
              </a:ext>
            </a:extLst>
          </p:cNvPr>
          <p:cNvGrpSpPr/>
          <p:nvPr/>
        </p:nvGrpSpPr>
        <p:grpSpPr>
          <a:xfrm>
            <a:off x="1585997" y="115127"/>
            <a:ext cx="2586102" cy="1854102"/>
            <a:chOff x="1631060" y="122766"/>
            <a:chExt cx="2586102" cy="1854102"/>
          </a:xfrm>
          <a:solidFill>
            <a:srgbClr val="FFB9B9"/>
          </a:solidFill>
        </p:grpSpPr>
        <p:sp>
          <p:nvSpPr>
            <p:cNvPr id="9" name="云形标注 9">
              <a:extLst>
                <a:ext uri="{FF2B5EF4-FFF2-40B4-BE49-F238E27FC236}">
                  <a16:creationId xmlns:a16="http://schemas.microsoft.com/office/drawing/2014/main" id="{ADA944B1-AFC5-493C-AFCE-993E4B53D8CA}"/>
                </a:ext>
              </a:extLst>
            </p:cNvPr>
            <p:cNvSpPr/>
            <p:nvPr/>
          </p:nvSpPr>
          <p:spPr>
            <a:xfrm>
              <a:off x="1631060" y="122766"/>
              <a:ext cx="2586102" cy="1854102"/>
            </a:xfrm>
            <a:prstGeom prst="cloudCallout">
              <a:avLst/>
            </a:prstGeom>
            <a:grpFill/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ea typeface="思源黑体 CN Light" panose="020B0300000000000000" charset="-122"/>
                <a:sym typeface="+mn-ea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A7989A-EC52-4019-AD43-C0F6D7E267EC}"/>
                </a:ext>
              </a:extLst>
            </p:cNvPr>
            <p:cNvSpPr txBox="1"/>
            <p:nvPr/>
          </p:nvSpPr>
          <p:spPr>
            <a:xfrm>
              <a:off x="1814279" y="392911"/>
              <a:ext cx="221966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Thợ</a:t>
              </a:r>
              <a:r>
                <a:rPr lang="vi-VN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vi-VN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nề</a:t>
              </a:r>
              <a:r>
                <a:rPr lang="vi-VN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còn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có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cách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gọi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nào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khác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?</a:t>
              </a:r>
              <a:endParaRPr lang="zh-CN" altLang="en-US" sz="3000" dirty="0">
                <a:solidFill>
                  <a:srgbClr val="FF0000"/>
                </a:solidFill>
                <a:latin typeface="Pattaya" panose="00000500000000000000" pitchFamily="2" charset="-34"/>
                <a:ea typeface="思源黑体 CN Light" panose="020B0300000000000000" charset="-122"/>
                <a:cs typeface="Pattaya" panose="00000500000000000000" pitchFamily="2" charset="-34"/>
                <a:sym typeface="+mn-ea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44EEC3-A66D-4E71-B83E-78802DFB41A8}"/>
              </a:ext>
            </a:extLst>
          </p:cNvPr>
          <p:cNvGrpSpPr/>
          <p:nvPr/>
        </p:nvGrpSpPr>
        <p:grpSpPr>
          <a:xfrm>
            <a:off x="4437671" y="193104"/>
            <a:ext cx="3007995" cy="2012315"/>
            <a:chOff x="4437671" y="193104"/>
            <a:chExt cx="3007995" cy="2012315"/>
          </a:xfrm>
        </p:grpSpPr>
        <p:sp>
          <p:nvSpPr>
            <p:cNvPr id="12" name="云形标注 4">
              <a:extLst>
                <a:ext uri="{FF2B5EF4-FFF2-40B4-BE49-F238E27FC236}">
                  <a16:creationId xmlns:a16="http://schemas.microsoft.com/office/drawing/2014/main" id="{9891B557-7304-40DC-9369-F34A3CB38BEA}"/>
                </a:ext>
              </a:extLst>
            </p:cNvPr>
            <p:cNvSpPr/>
            <p:nvPr/>
          </p:nvSpPr>
          <p:spPr>
            <a:xfrm flipH="1">
              <a:off x="4437671" y="193104"/>
              <a:ext cx="3007995" cy="2012315"/>
            </a:xfrm>
            <a:prstGeom prst="cloudCallout">
              <a:avLst/>
            </a:prstGeom>
            <a:solidFill>
              <a:srgbClr val="66FF99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45E2BD-1860-4A5B-84F5-F7D46E2CCB0A}"/>
                </a:ext>
              </a:extLst>
            </p:cNvPr>
            <p:cNvSpPr txBox="1"/>
            <p:nvPr/>
          </p:nvSpPr>
          <p:spPr>
            <a:xfrm>
              <a:off x="4542394" y="460597"/>
              <a:ext cx="269798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Có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thể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dùng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từ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nào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khác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để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gọi</a:t>
              </a:r>
              <a:r>
                <a:rPr lang="vi-VN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vi-VN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thầy</a:t>
              </a:r>
              <a:r>
                <a:rPr lang="vi-VN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 </a:t>
              </a:r>
              <a:r>
                <a:rPr lang="vi-VN" sz="3000" dirty="0" err="1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thuốc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Pattaya" panose="00000500000000000000" pitchFamily="2" charset="-34"/>
                  <a:ea typeface="Calibri" panose="020F0502020204030204" pitchFamily="34" charset="0"/>
                  <a:cs typeface="Pattaya" panose="00000500000000000000" pitchFamily="2" charset="-34"/>
                </a:rPr>
                <a:t>? </a:t>
              </a:r>
              <a:endParaRPr lang="en-US" sz="3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6C8D8A-3015-4AB0-BBCC-E17771EF3832}"/>
              </a:ext>
            </a:extLst>
          </p:cNvPr>
          <p:cNvGrpSpPr/>
          <p:nvPr/>
        </p:nvGrpSpPr>
        <p:grpSpPr>
          <a:xfrm>
            <a:off x="1585997" y="116745"/>
            <a:ext cx="2586102" cy="1854102"/>
            <a:chOff x="1631060" y="122766"/>
            <a:chExt cx="2586102" cy="1854102"/>
          </a:xfrm>
          <a:solidFill>
            <a:srgbClr val="FFB9B9"/>
          </a:solidFill>
        </p:grpSpPr>
        <p:sp>
          <p:nvSpPr>
            <p:cNvPr id="26" name="云形标注 9">
              <a:extLst>
                <a:ext uri="{FF2B5EF4-FFF2-40B4-BE49-F238E27FC236}">
                  <a16:creationId xmlns:a16="http://schemas.microsoft.com/office/drawing/2014/main" id="{699D1A87-2ABF-428E-8115-934B964EF25D}"/>
                </a:ext>
              </a:extLst>
            </p:cNvPr>
            <p:cNvSpPr/>
            <p:nvPr/>
          </p:nvSpPr>
          <p:spPr>
            <a:xfrm>
              <a:off x="1631060" y="122766"/>
              <a:ext cx="2586102" cy="1854102"/>
            </a:xfrm>
            <a:prstGeom prst="cloudCallout">
              <a:avLst/>
            </a:prstGeom>
            <a:grpFill/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ea typeface="思源黑体 CN Light" panose="020B0300000000000000" charset="-122"/>
                <a:sym typeface="+mn-e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C535BA-2D35-4358-BCE1-7BD76493870D}"/>
                </a:ext>
              </a:extLst>
            </p:cNvPr>
            <p:cNvSpPr txBox="1"/>
            <p:nvPr/>
          </p:nvSpPr>
          <p:spPr>
            <a:xfrm>
              <a:off x="1814279" y="797264"/>
              <a:ext cx="221966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rgbClr val="FF0000"/>
                  </a:solidFill>
                  <a:latin typeface="Pattaya" panose="00000500000000000000" pitchFamily="2" charset="-34"/>
                  <a:ea typeface="思源黑体 CN Light" panose="020B0300000000000000" charset="-122"/>
                  <a:cs typeface="Pattaya" panose="00000500000000000000" pitchFamily="2" charset="-34"/>
                  <a:sym typeface="+mn-ea"/>
                </a:rPr>
                <a:t>thợ</a:t>
              </a:r>
              <a:r>
                <a:rPr lang="en-US" altLang="zh-CN" sz="3200" dirty="0">
                  <a:solidFill>
                    <a:srgbClr val="FF0000"/>
                  </a:solidFill>
                  <a:latin typeface="Pattaya" panose="00000500000000000000" pitchFamily="2" charset="-34"/>
                  <a:ea typeface="思源黑体 CN Light" panose="020B0300000000000000" charset="-122"/>
                  <a:cs typeface="Pattaya" panose="00000500000000000000" pitchFamily="2" charset="-34"/>
                  <a:sym typeface="+mn-ea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Pattaya" panose="00000500000000000000" pitchFamily="2" charset="-34"/>
                  <a:ea typeface="思源黑体 CN Light" panose="020B0300000000000000" charset="-122"/>
                  <a:cs typeface="Pattaya" panose="00000500000000000000" pitchFamily="2" charset="-34"/>
                  <a:sym typeface="+mn-ea"/>
                </a:rPr>
                <a:t>xây</a:t>
              </a:r>
              <a:endParaRPr lang="zh-CN" altLang="en-US" sz="3200" dirty="0">
                <a:solidFill>
                  <a:srgbClr val="FF0000"/>
                </a:solidFill>
                <a:latin typeface="Pattaya" panose="00000500000000000000" pitchFamily="2" charset="-34"/>
                <a:ea typeface="思源黑体 CN Light" panose="020B0300000000000000" charset="-122"/>
                <a:cs typeface="Pattaya" panose="00000500000000000000" pitchFamily="2" charset="-34"/>
                <a:sym typeface="+mn-ea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D92F22-75BB-47E0-8BF6-0E29A8137B3D}"/>
              </a:ext>
            </a:extLst>
          </p:cNvPr>
          <p:cNvGrpSpPr/>
          <p:nvPr/>
        </p:nvGrpSpPr>
        <p:grpSpPr>
          <a:xfrm>
            <a:off x="4437671" y="193103"/>
            <a:ext cx="3007995" cy="2012315"/>
            <a:chOff x="4437671" y="193104"/>
            <a:chExt cx="3007995" cy="2012315"/>
          </a:xfrm>
        </p:grpSpPr>
        <p:sp>
          <p:nvSpPr>
            <p:cNvPr id="29" name="云形标注 4">
              <a:extLst>
                <a:ext uri="{FF2B5EF4-FFF2-40B4-BE49-F238E27FC236}">
                  <a16:creationId xmlns:a16="http://schemas.microsoft.com/office/drawing/2014/main" id="{5D2FEBB9-DE1F-4FFF-9A96-004BA89783B1}"/>
                </a:ext>
              </a:extLst>
            </p:cNvPr>
            <p:cNvSpPr/>
            <p:nvPr/>
          </p:nvSpPr>
          <p:spPr>
            <a:xfrm flipH="1">
              <a:off x="4437671" y="193104"/>
              <a:ext cx="3007995" cy="2012315"/>
            </a:xfrm>
            <a:prstGeom prst="cloudCallout">
              <a:avLst/>
            </a:prstGeom>
            <a:solidFill>
              <a:srgbClr val="66FF99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DB75EE-1F6F-4214-AD1D-DDA27F4FB8FB}"/>
                </a:ext>
              </a:extLst>
            </p:cNvPr>
            <p:cNvSpPr txBox="1"/>
            <p:nvPr/>
          </p:nvSpPr>
          <p:spPr>
            <a:xfrm>
              <a:off x="4592677" y="906873"/>
              <a:ext cx="26979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bác</a:t>
              </a:r>
              <a:r>
                <a:rPr lang="en-US" sz="3200" dirty="0">
                  <a:solidFill>
                    <a:srgbClr val="FF000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sĩ</a:t>
              </a:r>
              <a:endPara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2357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635" y="-7607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sp>
        <p:nvSpPr>
          <p:cNvPr id="10" name="云形 9"/>
          <p:cNvSpPr/>
          <p:nvPr/>
        </p:nvSpPr>
        <p:spPr>
          <a:xfrm>
            <a:off x="1654175" y="524512"/>
            <a:ext cx="5835650" cy="3903345"/>
          </a:xfrm>
          <a:custGeom>
            <a:avLst/>
            <a:gdLst>
              <a:gd name="connsiteX0" fmla="*/ 526829 w 5835650"/>
              <a:gd name="connsiteY0" fmla="*/ 1298404 h 3903345"/>
              <a:gd name="connsiteX1" fmla="*/ 759580 w 5835650"/>
              <a:gd name="connsiteY1" fmla="*/ 624083 h 3903345"/>
              <a:gd name="connsiteX2" fmla="*/ 1891858 w 5835650"/>
              <a:gd name="connsiteY2" fmla="*/ 470027 h 3903345"/>
              <a:gd name="connsiteX3" fmla="*/ 3033457 w 5835650"/>
              <a:gd name="connsiteY3" fmla="*/ 310099 h 3903345"/>
              <a:gd name="connsiteX4" fmla="*/ 3478290 w 5835650"/>
              <a:gd name="connsiteY4" fmla="*/ 18071 h 3903345"/>
              <a:gd name="connsiteX5" fmla="*/ 4029975 w 5835650"/>
              <a:gd name="connsiteY5" fmla="*/ 224171 h 3903345"/>
              <a:gd name="connsiteX6" fmla="*/ 4790501 w 5835650"/>
              <a:gd name="connsiteY6" fmla="*/ 62345 h 3903345"/>
              <a:gd name="connsiteX7" fmla="*/ 5176167 w 5835650"/>
              <a:gd name="connsiteY7" fmla="*/ 503820 h 3903345"/>
              <a:gd name="connsiteX8" fmla="*/ 5671117 w 5835650"/>
              <a:gd name="connsiteY8" fmla="*/ 932285 h 3903345"/>
              <a:gd name="connsiteX9" fmla="*/ 5648963 w 5835650"/>
              <a:gd name="connsiteY9" fmla="*/ 1396891 h 3903345"/>
              <a:gd name="connsiteX10" fmla="*/ 5810794 w 5835650"/>
              <a:gd name="connsiteY10" fmla="*/ 2107264 h 3903345"/>
              <a:gd name="connsiteX11" fmla="*/ 5052700 w 5835650"/>
              <a:gd name="connsiteY11" fmla="*/ 2729088 h 3903345"/>
              <a:gd name="connsiteX12" fmla="*/ 4781315 w 5835650"/>
              <a:gd name="connsiteY12" fmla="*/ 3261913 h 3903345"/>
              <a:gd name="connsiteX13" fmla="*/ 3857337 w 5835650"/>
              <a:gd name="connsiteY13" fmla="*/ 3326426 h 3903345"/>
              <a:gd name="connsiteX14" fmla="*/ 3197044 w 5835650"/>
              <a:gd name="connsiteY14" fmla="*/ 3894851 h 3903345"/>
              <a:gd name="connsiteX15" fmla="*/ 2226192 w 5835650"/>
              <a:gd name="connsiteY15" fmla="*/ 3547887 h 3903345"/>
              <a:gd name="connsiteX16" fmla="*/ 784030 w 5835650"/>
              <a:gd name="connsiteY16" fmla="*/ 3205079 h 3903345"/>
              <a:gd name="connsiteX17" fmla="*/ 149943 w 5835650"/>
              <a:gd name="connsiteY17" fmla="*/ 2823600 h 3903345"/>
              <a:gd name="connsiteX18" fmla="*/ 285433 w 5835650"/>
              <a:gd name="connsiteY18" fmla="*/ 2308665 h 3903345"/>
              <a:gd name="connsiteX19" fmla="*/ -676 w 5835650"/>
              <a:gd name="connsiteY19" fmla="*/ 1780359 h 3903345"/>
              <a:gd name="connsiteX20" fmla="*/ 521831 w 5835650"/>
              <a:gd name="connsiteY20" fmla="*/ 1310783 h 3903345"/>
              <a:gd name="connsiteX21" fmla="*/ 526829 w 5835650"/>
              <a:gd name="connsiteY21" fmla="*/ 1298404 h 3903345"/>
              <a:gd name="connsiteX0" fmla="*/ 633951 w 5835650"/>
              <a:gd name="connsiteY0" fmla="*/ 2365228 h 3903345"/>
              <a:gd name="connsiteX1" fmla="*/ 291782 w 5835650"/>
              <a:gd name="connsiteY1" fmla="*/ 2293215 h 3903345"/>
              <a:gd name="connsiteX2" fmla="*/ 935865 w 5835650"/>
              <a:gd name="connsiteY2" fmla="*/ 3153306 h 3903345"/>
              <a:gd name="connsiteX3" fmla="*/ 786191 w 5835650"/>
              <a:gd name="connsiteY3" fmla="*/ 3187731 h 3903345"/>
              <a:gd name="connsiteX4" fmla="*/ 2225922 w 5835650"/>
              <a:gd name="connsiteY4" fmla="*/ 3531985 h 3903345"/>
              <a:gd name="connsiteX5" fmla="*/ 2135685 w 5835650"/>
              <a:gd name="connsiteY5" fmla="*/ 3374767 h 3903345"/>
              <a:gd name="connsiteX6" fmla="*/ 3894080 w 5835650"/>
              <a:gd name="connsiteY6" fmla="*/ 3139933 h 3903345"/>
              <a:gd name="connsiteX7" fmla="*/ 3858013 w 5835650"/>
              <a:gd name="connsiteY7" fmla="*/ 3312421 h 3903345"/>
              <a:gd name="connsiteX8" fmla="*/ 4610298 w 5835650"/>
              <a:gd name="connsiteY8" fmla="*/ 2074013 h 3903345"/>
              <a:gd name="connsiteX9" fmla="*/ 5049458 w 5835650"/>
              <a:gd name="connsiteY9" fmla="*/ 2718788 h 3903345"/>
              <a:gd name="connsiteX10" fmla="*/ 5646261 w 5835650"/>
              <a:gd name="connsiteY10" fmla="*/ 1387313 h 3903345"/>
              <a:gd name="connsiteX11" fmla="*/ 5450659 w 5835650"/>
              <a:gd name="connsiteY11" fmla="*/ 1629104 h 3903345"/>
              <a:gd name="connsiteX12" fmla="*/ 5176978 w 5835650"/>
              <a:gd name="connsiteY12" fmla="*/ 490267 h 3903345"/>
              <a:gd name="connsiteX13" fmla="*/ 5187244 w 5835650"/>
              <a:gd name="connsiteY13" fmla="*/ 604476 h 3903345"/>
              <a:gd name="connsiteX14" fmla="*/ 3927986 w 5835650"/>
              <a:gd name="connsiteY14" fmla="*/ 357083 h 3903345"/>
              <a:gd name="connsiteX15" fmla="*/ 4028219 w 5835650"/>
              <a:gd name="connsiteY15" fmla="*/ 211431 h 3903345"/>
              <a:gd name="connsiteX16" fmla="*/ 2990905 w 5835650"/>
              <a:gd name="connsiteY16" fmla="*/ 426476 h 3903345"/>
              <a:gd name="connsiteX17" fmla="*/ 3039401 w 5835650"/>
              <a:gd name="connsiteY17" fmla="*/ 300882 h 3903345"/>
              <a:gd name="connsiteX18" fmla="*/ 1891182 w 5835650"/>
              <a:gd name="connsiteY18" fmla="*/ 469124 h 3903345"/>
              <a:gd name="connsiteX19" fmla="*/ 2066792 w 5835650"/>
              <a:gd name="connsiteY19" fmla="*/ 590923 h 3903345"/>
              <a:gd name="connsiteX20" fmla="*/ 557493 w 5835650"/>
              <a:gd name="connsiteY20" fmla="*/ 1426618 h 3903345"/>
              <a:gd name="connsiteX21" fmla="*/ 526829 w 5835650"/>
              <a:gd name="connsiteY21" fmla="*/ 1298404 h 390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35650" h="3903345" fill="none" extrusionOk="0">
                <a:moveTo>
                  <a:pt x="526829" y="1298404"/>
                </a:moveTo>
                <a:cubicBezTo>
                  <a:pt x="497640" y="1056311"/>
                  <a:pt x="547750" y="785374"/>
                  <a:pt x="759580" y="624083"/>
                </a:cubicBezTo>
                <a:cubicBezTo>
                  <a:pt x="1060187" y="346817"/>
                  <a:pt x="1446576" y="307855"/>
                  <a:pt x="1891858" y="470027"/>
                </a:cubicBezTo>
                <a:cubicBezTo>
                  <a:pt x="2162722" y="87131"/>
                  <a:pt x="2691833" y="92218"/>
                  <a:pt x="3033457" y="310099"/>
                </a:cubicBezTo>
                <a:cubicBezTo>
                  <a:pt x="3118097" y="115594"/>
                  <a:pt x="3291574" y="53946"/>
                  <a:pt x="3478290" y="18071"/>
                </a:cubicBezTo>
                <a:cubicBezTo>
                  <a:pt x="3687168" y="-25475"/>
                  <a:pt x="3906559" y="53444"/>
                  <a:pt x="4029975" y="224171"/>
                </a:cubicBezTo>
                <a:cubicBezTo>
                  <a:pt x="4169150" y="5312"/>
                  <a:pt x="4509108" y="-39540"/>
                  <a:pt x="4790501" y="62345"/>
                </a:cubicBezTo>
                <a:cubicBezTo>
                  <a:pt x="4992577" y="178465"/>
                  <a:pt x="5153046" y="301086"/>
                  <a:pt x="5176167" y="503820"/>
                </a:cubicBezTo>
                <a:cubicBezTo>
                  <a:pt x="5374091" y="577806"/>
                  <a:pt x="5601379" y="719297"/>
                  <a:pt x="5671117" y="932285"/>
                </a:cubicBezTo>
                <a:cubicBezTo>
                  <a:pt x="5732284" y="1088296"/>
                  <a:pt x="5714339" y="1255040"/>
                  <a:pt x="5648963" y="1396891"/>
                </a:cubicBezTo>
                <a:cubicBezTo>
                  <a:pt x="5850794" y="1575775"/>
                  <a:pt x="5895285" y="1864724"/>
                  <a:pt x="5810794" y="2107264"/>
                </a:cubicBezTo>
                <a:cubicBezTo>
                  <a:pt x="5665618" y="2472441"/>
                  <a:pt x="5373197" y="2691214"/>
                  <a:pt x="5052700" y="2729088"/>
                </a:cubicBezTo>
                <a:cubicBezTo>
                  <a:pt x="5042398" y="2927777"/>
                  <a:pt x="4950877" y="3125550"/>
                  <a:pt x="4781315" y="3261913"/>
                </a:cubicBezTo>
                <a:cubicBezTo>
                  <a:pt x="4501887" y="3507250"/>
                  <a:pt x="4195541" y="3529589"/>
                  <a:pt x="3857337" y="3326426"/>
                </a:cubicBezTo>
                <a:cubicBezTo>
                  <a:pt x="3761170" y="3667552"/>
                  <a:pt x="3480908" y="3837063"/>
                  <a:pt x="3197044" y="3894851"/>
                </a:cubicBezTo>
                <a:cubicBezTo>
                  <a:pt x="2847892" y="4006779"/>
                  <a:pt x="2388483" y="3865999"/>
                  <a:pt x="2226192" y="3547887"/>
                </a:cubicBezTo>
                <a:cubicBezTo>
                  <a:pt x="1707535" y="3838170"/>
                  <a:pt x="1052238" y="3733349"/>
                  <a:pt x="784030" y="3205079"/>
                </a:cubicBezTo>
                <a:cubicBezTo>
                  <a:pt x="481593" y="3265860"/>
                  <a:pt x="265938" y="3069269"/>
                  <a:pt x="149943" y="2823600"/>
                </a:cubicBezTo>
                <a:cubicBezTo>
                  <a:pt x="108988" y="2650307"/>
                  <a:pt x="145244" y="2470076"/>
                  <a:pt x="285433" y="2308665"/>
                </a:cubicBezTo>
                <a:cubicBezTo>
                  <a:pt x="85399" y="2231897"/>
                  <a:pt x="-41556" y="2015286"/>
                  <a:pt x="-676" y="1780359"/>
                </a:cubicBezTo>
                <a:cubicBezTo>
                  <a:pt x="14713" y="1539372"/>
                  <a:pt x="258302" y="1380152"/>
                  <a:pt x="521831" y="1310783"/>
                </a:cubicBezTo>
                <a:cubicBezTo>
                  <a:pt x="523533" y="1306870"/>
                  <a:pt x="525369" y="1302450"/>
                  <a:pt x="526829" y="1298404"/>
                </a:cubicBezTo>
                <a:close/>
              </a:path>
              <a:path w="5835650" h="3903345" fill="none" extrusionOk="0">
                <a:moveTo>
                  <a:pt x="633951" y="2365228"/>
                </a:moveTo>
                <a:cubicBezTo>
                  <a:pt x="528615" y="2387378"/>
                  <a:pt x="385703" y="2343459"/>
                  <a:pt x="291782" y="2293215"/>
                </a:cubicBezTo>
                <a:moveTo>
                  <a:pt x="935865" y="3153306"/>
                </a:moveTo>
                <a:cubicBezTo>
                  <a:pt x="883615" y="3165383"/>
                  <a:pt x="841229" y="3188736"/>
                  <a:pt x="786191" y="3187731"/>
                </a:cubicBezTo>
                <a:moveTo>
                  <a:pt x="2225922" y="3531985"/>
                </a:moveTo>
                <a:cubicBezTo>
                  <a:pt x="2194215" y="3484997"/>
                  <a:pt x="2168059" y="3434800"/>
                  <a:pt x="2135685" y="3374767"/>
                </a:cubicBezTo>
                <a:moveTo>
                  <a:pt x="3894080" y="3139933"/>
                </a:moveTo>
                <a:cubicBezTo>
                  <a:pt x="3881555" y="3197884"/>
                  <a:pt x="3880543" y="3266500"/>
                  <a:pt x="3858013" y="3312421"/>
                </a:cubicBezTo>
                <a:moveTo>
                  <a:pt x="4610298" y="2074013"/>
                </a:moveTo>
                <a:cubicBezTo>
                  <a:pt x="4925272" y="2188184"/>
                  <a:pt x="5009627" y="2421024"/>
                  <a:pt x="5049458" y="2718788"/>
                </a:cubicBezTo>
                <a:moveTo>
                  <a:pt x="5646261" y="1387313"/>
                </a:moveTo>
                <a:cubicBezTo>
                  <a:pt x="5595122" y="1492726"/>
                  <a:pt x="5525778" y="1570446"/>
                  <a:pt x="5450659" y="1629104"/>
                </a:cubicBezTo>
                <a:moveTo>
                  <a:pt x="5176978" y="490267"/>
                </a:moveTo>
                <a:cubicBezTo>
                  <a:pt x="5181910" y="525085"/>
                  <a:pt x="5185868" y="558898"/>
                  <a:pt x="5187244" y="604476"/>
                </a:cubicBezTo>
                <a:moveTo>
                  <a:pt x="3927986" y="357083"/>
                </a:moveTo>
                <a:cubicBezTo>
                  <a:pt x="3949435" y="300930"/>
                  <a:pt x="3988139" y="260831"/>
                  <a:pt x="4028219" y="211431"/>
                </a:cubicBezTo>
                <a:moveTo>
                  <a:pt x="2990905" y="426476"/>
                </a:moveTo>
                <a:cubicBezTo>
                  <a:pt x="2993451" y="381908"/>
                  <a:pt x="3016476" y="338230"/>
                  <a:pt x="3039401" y="300882"/>
                </a:cubicBezTo>
                <a:moveTo>
                  <a:pt x="1891182" y="469124"/>
                </a:moveTo>
                <a:cubicBezTo>
                  <a:pt x="1963064" y="514287"/>
                  <a:pt x="2026451" y="546631"/>
                  <a:pt x="2066792" y="590923"/>
                </a:cubicBezTo>
                <a:moveTo>
                  <a:pt x="557493" y="1426618"/>
                </a:moveTo>
                <a:cubicBezTo>
                  <a:pt x="542819" y="1384242"/>
                  <a:pt x="531663" y="1339932"/>
                  <a:pt x="526829" y="1298404"/>
                </a:cubicBezTo>
              </a:path>
              <a:path w="5835650" h="3903345" stroke="0" extrusionOk="0">
                <a:moveTo>
                  <a:pt x="526829" y="1298404"/>
                </a:moveTo>
                <a:cubicBezTo>
                  <a:pt x="514186" y="1050383"/>
                  <a:pt x="565255" y="811207"/>
                  <a:pt x="759580" y="624083"/>
                </a:cubicBezTo>
                <a:cubicBezTo>
                  <a:pt x="1110473" y="345622"/>
                  <a:pt x="1511953" y="291592"/>
                  <a:pt x="1891858" y="470027"/>
                </a:cubicBezTo>
                <a:cubicBezTo>
                  <a:pt x="2079706" y="19510"/>
                  <a:pt x="2706149" y="5423"/>
                  <a:pt x="3033457" y="310099"/>
                </a:cubicBezTo>
                <a:cubicBezTo>
                  <a:pt x="3089488" y="162133"/>
                  <a:pt x="3311204" y="59919"/>
                  <a:pt x="3478290" y="18071"/>
                </a:cubicBezTo>
                <a:cubicBezTo>
                  <a:pt x="3685983" y="-6494"/>
                  <a:pt x="3895660" y="60589"/>
                  <a:pt x="4029975" y="224171"/>
                </a:cubicBezTo>
                <a:cubicBezTo>
                  <a:pt x="4174372" y="2653"/>
                  <a:pt x="4511678" y="-94531"/>
                  <a:pt x="4790501" y="62345"/>
                </a:cubicBezTo>
                <a:cubicBezTo>
                  <a:pt x="4983648" y="147731"/>
                  <a:pt x="5155952" y="312003"/>
                  <a:pt x="5176167" y="503820"/>
                </a:cubicBezTo>
                <a:cubicBezTo>
                  <a:pt x="5391197" y="576833"/>
                  <a:pt x="5587850" y="719199"/>
                  <a:pt x="5671117" y="932285"/>
                </a:cubicBezTo>
                <a:cubicBezTo>
                  <a:pt x="5710410" y="1062378"/>
                  <a:pt x="5703461" y="1260045"/>
                  <a:pt x="5648963" y="1396891"/>
                </a:cubicBezTo>
                <a:cubicBezTo>
                  <a:pt x="5792855" y="1584251"/>
                  <a:pt x="5863878" y="1855431"/>
                  <a:pt x="5810794" y="2107264"/>
                </a:cubicBezTo>
                <a:cubicBezTo>
                  <a:pt x="5723095" y="2504433"/>
                  <a:pt x="5409812" y="2696105"/>
                  <a:pt x="5052700" y="2729088"/>
                </a:cubicBezTo>
                <a:cubicBezTo>
                  <a:pt x="5037774" y="2944384"/>
                  <a:pt x="4982327" y="3154107"/>
                  <a:pt x="4781315" y="3261913"/>
                </a:cubicBezTo>
                <a:cubicBezTo>
                  <a:pt x="4507854" y="3452859"/>
                  <a:pt x="4182235" y="3491202"/>
                  <a:pt x="3857337" y="3326426"/>
                </a:cubicBezTo>
                <a:cubicBezTo>
                  <a:pt x="3758583" y="3563573"/>
                  <a:pt x="3525042" y="3805489"/>
                  <a:pt x="3197044" y="3894851"/>
                </a:cubicBezTo>
                <a:cubicBezTo>
                  <a:pt x="2827432" y="3983249"/>
                  <a:pt x="2432706" y="3895596"/>
                  <a:pt x="2226192" y="3547887"/>
                </a:cubicBezTo>
                <a:cubicBezTo>
                  <a:pt x="1701803" y="3721134"/>
                  <a:pt x="1122783" y="3726587"/>
                  <a:pt x="784030" y="3205079"/>
                </a:cubicBezTo>
                <a:cubicBezTo>
                  <a:pt x="449685" y="3239873"/>
                  <a:pt x="191791" y="3103341"/>
                  <a:pt x="149943" y="2823600"/>
                </a:cubicBezTo>
                <a:cubicBezTo>
                  <a:pt x="86022" y="2620761"/>
                  <a:pt x="143662" y="2470434"/>
                  <a:pt x="285433" y="2308665"/>
                </a:cubicBezTo>
                <a:cubicBezTo>
                  <a:pt x="88319" y="2195196"/>
                  <a:pt x="-26673" y="1976649"/>
                  <a:pt x="-676" y="1780359"/>
                </a:cubicBezTo>
                <a:cubicBezTo>
                  <a:pt x="48507" y="1497617"/>
                  <a:pt x="252965" y="1360886"/>
                  <a:pt x="521831" y="1310783"/>
                </a:cubicBezTo>
                <a:cubicBezTo>
                  <a:pt x="523820" y="1307257"/>
                  <a:pt x="525808" y="1302795"/>
                  <a:pt x="526829" y="1298404"/>
                </a:cubicBezTo>
                <a:close/>
              </a:path>
              <a:path w="5835650" h="3903345" fill="none" stroke="0" extrusionOk="0">
                <a:moveTo>
                  <a:pt x="633951" y="2365228"/>
                </a:moveTo>
                <a:cubicBezTo>
                  <a:pt x="506785" y="2361686"/>
                  <a:pt x="405526" y="2333219"/>
                  <a:pt x="291782" y="2293215"/>
                </a:cubicBezTo>
                <a:moveTo>
                  <a:pt x="935865" y="3153306"/>
                </a:moveTo>
                <a:cubicBezTo>
                  <a:pt x="881198" y="3174816"/>
                  <a:pt x="838144" y="3184833"/>
                  <a:pt x="786191" y="3187731"/>
                </a:cubicBezTo>
                <a:moveTo>
                  <a:pt x="2225922" y="3531985"/>
                </a:moveTo>
                <a:cubicBezTo>
                  <a:pt x="2187106" y="3484008"/>
                  <a:pt x="2156318" y="3429500"/>
                  <a:pt x="2135685" y="3374767"/>
                </a:cubicBezTo>
                <a:moveTo>
                  <a:pt x="3894080" y="3139933"/>
                </a:moveTo>
                <a:cubicBezTo>
                  <a:pt x="3887212" y="3194019"/>
                  <a:pt x="3886482" y="3250658"/>
                  <a:pt x="3858013" y="3312421"/>
                </a:cubicBezTo>
                <a:moveTo>
                  <a:pt x="4610298" y="2074013"/>
                </a:moveTo>
                <a:cubicBezTo>
                  <a:pt x="4914070" y="2151016"/>
                  <a:pt x="5104337" y="2432735"/>
                  <a:pt x="5049458" y="2718788"/>
                </a:cubicBezTo>
                <a:moveTo>
                  <a:pt x="5646261" y="1387313"/>
                </a:moveTo>
                <a:cubicBezTo>
                  <a:pt x="5616685" y="1465454"/>
                  <a:pt x="5543426" y="1560132"/>
                  <a:pt x="5450659" y="1629104"/>
                </a:cubicBezTo>
                <a:moveTo>
                  <a:pt x="5176978" y="490267"/>
                </a:moveTo>
                <a:cubicBezTo>
                  <a:pt x="5184494" y="526826"/>
                  <a:pt x="5187190" y="566064"/>
                  <a:pt x="5187244" y="604476"/>
                </a:cubicBezTo>
                <a:moveTo>
                  <a:pt x="3927986" y="357083"/>
                </a:moveTo>
                <a:cubicBezTo>
                  <a:pt x="3957013" y="307894"/>
                  <a:pt x="3982625" y="257836"/>
                  <a:pt x="4028219" y="211431"/>
                </a:cubicBezTo>
                <a:moveTo>
                  <a:pt x="2990905" y="426476"/>
                </a:moveTo>
                <a:cubicBezTo>
                  <a:pt x="2994744" y="378784"/>
                  <a:pt x="3017579" y="338472"/>
                  <a:pt x="3039401" y="300882"/>
                </a:cubicBezTo>
                <a:moveTo>
                  <a:pt x="1891182" y="469124"/>
                </a:moveTo>
                <a:cubicBezTo>
                  <a:pt x="1953627" y="503689"/>
                  <a:pt x="2025665" y="544962"/>
                  <a:pt x="2066792" y="590923"/>
                </a:cubicBezTo>
                <a:moveTo>
                  <a:pt x="557493" y="1426618"/>
                </a:moveTo>
                <a:cubicBezTo>
                  <a:pt x="548462" y="1391589"/>
                  <a:pt x="530669" y="1343386"/>
                  <a:pt x="526829" y="1298404"/>
                </a:cubicBezTo>
              </a:path>
            </a:pathLst>
          </a:custGeom>
          <a:solidFill>
            <a:srgbClr val="FFCCFF"/>
          </a:solidFill>
          <a:ln w="19050" cmpd="sng">
            <a:solidFill>
              <a:srgbClr val="FF3E69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09974542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2409333" y="1747331"/>
            <a:ext cx="4324062" cy="145770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6600" dirty="0">
                <a:blipFill>
                  <a:blip r:embed="rId5"/>
                  <a:stretch>
                    <a:fillRect/>
                  </a:stretch>
                </a:blipFill>
                <a:latin typeface="LNTH-Purrfect" panose="02000503000000000000" pitchFamily="2" charset="0"/>
                <a:ea typeface="思源黑体 CN Light" panose="020B0300000000000000" charset="-122"/>
                <a:sym typeface="+mn-ea"/>
              </a:rPr>
              <a:t>LUYỆN  CÂU </a:t>
            </a:r>
            <a:endParaRPr lang="zh-CN" altLang="en-US" sz="6600" dirty="0">
              <a:blipFill>
                <a:blip r:embed="rId5"/>
                <a:stretch>
                  <a:fillRect/>
                </a:stretch>
              </a:blipFill>
              <a:latin typeface="LNTH-Purrfect" panose="02000503000000000000" pitchFamily="2" charset="0"/>
              <a:ea typeface="思源黑体 CN Light" panose="020B0300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9243" y="34607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21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8" grpId="0"/>
      <p:bldP spid="5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9CF895-A683-4BC5-AFBF-9B5E5F17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88"/>
          <a:stretch/>
        </p:blipFill>
        <p:spPr>
          <a:xfrm>
            <a:off x="0" y="2692819"/>
            <a:ext cx="9144000" cy="2467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D33310-DA36-4FAA-B883-B476BE3DC538}"/>
              </a:ext>
            </a:extLst>
          </p:cNvPr>
          <p:cNvGrpSpPr/>
          <p:nvPr/>
        </p:nvGrpSpPr>
        <p:grpSpPr>
          <a:xfrm>
            <a:off x="0" y="5715"/>
            <a:ext cx="9142730" cy="1439139"/>
            <a:chOff x="0" y="5715"/>
            <a:chExt cx="9142730" cy="1439139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D5261FEC-A778-4C95-8AB7-E62C386C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5715"/>
              <a:ext cx="1430328" cy="1430328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AEC041E-D15D-49CB-B0B3-D353635E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7712402" y="14526"/>
              <a:ext cx="1430328" cy="143032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EDBF71-F212-4423-99D7-697C242666D2}"/>
              </a:ext>
            </a:extLst>
          </p:cNvPr>
          <p:cNvSpPr txBox="1"/>
          <p:nvPr/>
        </p:nvSpPr>
        <p:spPr>
          <a:xfrm>
            <a:off x="1879040" y="170413"/>
            <a:ext cx="5385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yêu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đây:</a:t>
            </a:r>
            <a:endParaRPr lang="vi-VN" sz="28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07EA6-0201-4E6C-9FFD-70A2910BEF0E}"/>
              </a:ext>
            </a:extLst>
          </p:cNvPr>
          <p:cNvSpPr txBox="1"/>
          <p:nvPr/>
        </p:nvSpPr>
        <p:spPr>
          <a:xfrm>
            <a:off x="761161" y="688097"/>
            <a:ext cx="7621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1– 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D0712-6A48-470F-9234-B521667EF014}"/>
              </a:ext>
            </a:extLst>
          </p:cNvPr>
          <p:cNvSpPr txBox="1"/>
          <p:nvPr/>
        </p:nvSpPr>
        <p:spPr>
          <a:xfrm>
            <a:off x="469130" y="1812662"/>
            <a:ext cx="8205736" cy="3039844"/>
          </a:xfrm>
          <a:custGeom>
            <a:avLst/>
            <a:gdLst>
              <a:gd name="connsiteX0" fmla="*/ 0 w 8205736"/>
              <a:gd name="connsiteY0" fmla="*/ 506651 h 3039844"/>
              <a:gd name="connsiteX1" fmla="*/ 506651 w 8205736"/>
              <a:gd name="connsiteY1" fmla="*/ 0 h 3039844"/>
              <a:gd name="connsiteX2" fmla="*/ 7699085 w 8205736"/>
              <a:gd name="connsiteY2" fmla="*/ 0 h 3039844"/>
              <a:gd name="connsiteX3" fmla="*/ 8205736 w 8205736"/>
              <a:gd name="connsiteY3" fmla="*/ 506651 h 3039844"/>
              <a:gd name="connsiteX4" fmla="*/ 8205736 w 8205736"/>
              <a:gd name="connsiteY4" fmla="*/ 2533193 h 3039844"/>
              <a:gd name="connsiteX5" fmla="*/ 7699085 w 8205736"/>
              <a:gd name="connsiteY5" fmla="*/ 3039844 h 3039844"/>
              <a:gd name="connsiteX6" fmla="*/ 506651 w 8205736"/>
              <a:gd name="connsiteY6" fmla="*/ 3039844 h 3039844"/>
              <a:gd name="connsiteX7" fmla="*/ 0 w 8205736"/>
              <a:gd name="connsiteY7" fmla="*/ 2533193 h 3039844"/>
              <a:gd name="connsiteX8" fmla="*/ 0 w 8205736"/>
              <a:gd name="connsiteY8" fmla="*/ 506651 h 30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5736" h="3039844" fill="none" extrusionOk="0">
                <a:moveTo>
                  <a:pt x="0" y="506651"/>
                </a:moveTo>
                <a:cubicBezTo>
                  <a:pt x="-39303" y="218586"/>
                  <a:pt x="191288" y="18168"/>
                  <a:pt x="506651" y="0"/>
                </a:cubicBezTo>
                <a:cubicBezTo>
                  <a:pt x="2533542" y="-129937"/>
                  <a:pt x="6736718" y="152566"/>
                  <a:pt x="7699085" y="0"/>
                </a:cubicBezTo>
                <a:cubicBezTo>
                  <a:pt x="8006409" y="9847"/>
                  <a:pt x="8218577" y="270872"/>
                  <a:pt x="8205736" y="506651"/>
                </a:cubicBezTo>
                <a:cubicBezTo>
                  <a:pt x="8176737" y="1408547"/>
                  <a:pt x="8037685" y="1830107"/>
                  <a:pt x="8205736" y="2533193"/>
                </a:cubicBezTo>
                <a:cubicBezTo>
                  <a:pt x="8223018" y="2820622"/>
                  <a:pt x="7936788" y="3024790"/>
                  <a:pt x="7699085" y="3039844"/>
                </a:cubicBezTo>
                <a:cubicBezTo>
                  <a:pt x="4326095" y="3182004"/>
                  <a:pt x="1538451" y="3064619"/>
                  <a:pt x="506651" y="3039844"/>
                </a:cubicBezTo>
                <a:cubicBezTo>
                  <a:pt x="178257" y="3012752"/>
                  <a:pt x="-5915" y="2848556"/>
                  <a:pt x="0" y="2533193"/>
                </a:cubicBezTo>
                <a:cubicBezTo>
                  <a:pt x="-117203" y="1564169"/>
                  <a:pt x="-104037" y="1098080"/>
                  <a:pt x="0" y="506651"/>
                </a:cubicBezTo>
                <a:close/>
              </a:path>
              <a:path w="8205736" h="3039844" stroke="0" extrusionOk="0">
                <a:moveTo>
                  <a:pt x="0" y="506651"/>
                </a:moveTo>
                <a:cubicBezTo>
                  <a:pt x="18913" y="190963"/>
                  <a:pt x="239337" y="-3423"/>
                  <a:pt x="506651" y="0"/>
                </a:cubicBezTo>
                <a:cubicBezTo>
                  <a:pt x="3789923" y="93889"/>
                  <a:pt x="5334573" y="149382"/>
                  <a:pt x="7699085" y="0"/>
                </a:cubicBezTo>
                <a:cubicBezTo>
                  <a:pt x="7981382" y="-11658"/>
                  <a:pt x="8197336" y="226908"/>
                  <a:pt x="8205736" y="506651"/>
                </a:cubicBezTo>
                <a:cubicBezTo>
                  <a:pt x="8301123" y="957134"/>
                  <a:pt x="8133398" y="2113609"/>
                  <a:pt x="8205736" y="2533193"/>
                </a:cubicBezTo>
                <a:cubicBezTo>
                  <a:pt x="8200083" y="2812911"/>
                  <a:pt x="7931112" y="3061821"/>
                  <a:pt x="7699085" y="3039844"/>
                </a:cubicBezTo>
                <a:cubicBezTo>
                  <a:pt x="6908266" y="3068935"/>
                  <a:pt x="1642989" y="3174704"/>
                  <a:pt x="506651" y="3039844"/>
                </a:cubicBezTo>
                <a:cubicBezTo>
                  <a:pt x="243897" y="3047874"/>
                  <a:pt x="-32370" y="2809336"/>
                  <a:pt x="0" y="2533193"/>
                </a:cubicBezTo>
                <a:cubicBezTo>
                  <a:pt x="35724" y="1880589"/>
                  <a:pt x="10807" y="856990"/>
                  <a:pt x="0" y="50665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3312529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 công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thợ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nề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đang xây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ngôi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tầng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đang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nhân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 sân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viên đang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CD2470-6205-4879-944C-35ADFF1418E3}"/>
              </a:ext>
            </a:extLst>
          </p:cNvPr>
          <p:cNvSpPr txBox="1"/>
          <p:nvPr/>
        </p:nvSpPr>
        <p:spPr>
          <a:xfrm>
            <a:off x="761161" y="1205781"/>
            <a:ext cx="5591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45836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5B467F-25A4-4177-B5D6-2F68DFFC1A43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教育-1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716667633"/>
</p:tagLst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630</Words>
  <Application>Microsoft Office PowerPoint</Application>
  <PresentationFormat>On-screen Show (16:9)</PresentationFormat>
  <Paragraphs>99</Paragraphs>
  <Slides>21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Pattaya</vt:lpstr>
      <vt:lpstr>Arial</vt:lpstr>
      <vt:lpstr>Calibri Light</vt:lpstr>
      <vt:lpstr>SVN-Shintia Script</vt:lpstr>
      <vt:lpstr>Times New Roman</vt:lpstr>
      <vt:lpstr>SVN-Ziclets</vt:lpstr>
      <vt:lpstr>LNTH-Purrfect</vt:lpstr>
      <vt:lpstr>Calibri</vt:lpstr>
      <vt:lpstr>思源黑体 CN Light</vt:lpstr>
      <vt:lpstr>Coiny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kenkenzozo2017@outlook.com</cp:lastModifiedBy>
  <cp:revision>27</cp:revision>
  <dcterms:created xsi:type="dcterms:W3CDTF">2021-10-13T06:17:00Z</dcterms:created>
  <dcterms:modified xsi:type="dcterms:W3CDTF">2024-03-07T03:28:13Z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ECF273F95DFE4FD2A91ADC13A38D74C8</vt:lpwstr>
  </property>
</Properties>
</file>